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Lst>
  <p:notesMasterIdLst>
    <p:notesMasterId r:id="rId22"/>
  </p:notesMasterIdLst>
  <p:sldIdLst>
    <p:sldId id="483" r:id="rId3"/>
    <p:sldId id="507" r:id="rId4"/>
    <p:sldId id="511" r:id="rId5"/>
    <p:sldId id="500" r:id="rId6"/>
    <p:sldId id="506" r:id="rId7"/>
    <p:sldId id="509" r:id="rId8"/>
    <p:sldId id="510" r:id="rId9"/>
    <p:sldId id="501" r:id="rId10"/>
    <p:sldId id="502" r:id="rId11"/>
    <p:sldId id="503" r:id="rId12"/>
    <p:sldId id="512" r:id="rId13"/>
    <p:sldId id="504" r:id="rId14"/>
    <p:sldId id="515" r:id="rId15"/>
    <p:sldId id="514" r:id="rId16"/>
    <p:sldId id="513" r:id="rId17"/>
    <p:sldId id="516" r:id="rId18"/>
    <p:sldId id="517" r:id="rId19"/>
    <p:sldId id="518" r:id="rId20"/>
    <p:sldId id="30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5">
          <p15:clr>
            <a:srgbClr val="A4A3A4"/>
          </p15:clr>
        </p15:guide>
        <p15:guide id="2" pos="38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00FF00"/>
    <a:srgbClr val="FFCC66"/>
    <a:srgbClr val="660033"/>
    <a:srgbClr val="663300"/>
    <a:srgbClr val="CCCCFF"/>
    <a:srgbClr val="000066"/>
    <a:srgbClr val="CCFF33"/>
    <a:srgbClr val="660066"/>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3" d="100"/>
          <a:sy n="73" d="100"/>
        </p:scale>
        <p:origin x="540" y="78"/>
      </p:cViewPr>
      <p:guideLst>
        <p:guide orient="horz" pos="2155"/>
        <p:guide pos="38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7DF13E-EEF6-430C-9BBD-06E0DF33B004}" type="doc">
      <dgm:prSet loTypeId="urn:microsoft.com/office/officeart/2008/layout/PictureStrips" loCatId="picture" qsTypeId="urn:microsoft.com/office/officeart/2005/8/quickstyle/simple1" qsCatId="simple" csTypeId="urn:microsoft.com/office/officeart/2005/8/colors/accent1_2" csCatId="accent1" phldr="0"/>
      <dgm:spPr/>
      <dgm:t>
        <a:bodyPr/>
        <a:lstStyle/>
        <a:p>
          <a:endParaRPr lang="en-US"/>
        </a:p>
      </dgm:t>
    </dgm:pt>
    <dgm:pt modelId="{4585F09E-CB65-4235-8F3F-311525DF6BED}">
      <dgm:prSet phldrT="[Text]" phldr="1"/>
      <dgm:spPr/>
      <dgm:t>
        <a:bodyPr/>
        <a:lstStyle/>
        <a:p>
          <a:endParaRPr lang="en-US"/>
        </a:p>
      </dgm:t>
    </dgm:pt>
    <dgm:pt modelId="{762EA744-8BF0-4160-84A3-978B5E1C4692}" type="parTrans" cxnId="{EDB49685-A458-41A5-978F-7AA661123B12}">
      <dgm:prSet/>
      <dgm:spPr/>
      <dgm:t>
        <a:bodyPr/>
        <a:lstStyle/>
        <a:p>
          <a:endParaRPr lang="en-US"/>
        </a:p>
      </dgm:t>
    </dgm:pt>
    <dgm:pt modelId="{ABF578EC-1260-4277-8650-27C916972CD4}" type="sibTrans" cxnId="{EDB49685-A458-41A5-978F-7AA661123B12}">
      <dgm:prSet/>
      <dgm:spPr/>
      <dgm:t>
        <a:bodyPr/>
        <a:lstStyle/>
        <a:p>
          <a:endParaRPr lang="en-US"/>
        </a:p>
      </dgm:t>
    </dgm:pt>
    <dgm:pt modelId="{63F918E2-9FE9-4057-BB87-4889E47FA3A8}">
      <dgm:prSet phldrT="[Text]" phldr="1"/>
      <dgm:spPr/>
      <dgm:t>
        <a:bodyPr/>
        <a:lstStyle/>
        <a:p>
          <a:endParaRPr lang="en-US"/>
        </a:p>
      </dgm:t>
    </dgm:pt>
    <dgm:pt modelId="{5B458AA0-394C-4E60-AB16-22623B5024E8}" type="parTrans" cxnId="{B0441648-4948-43E2-9744-AA8C4152E161}">
      <dgm:prSet/>
      <dgm:spPr/>
      <dgm:t>
        <a:bodyPr/>
        <a:lstStyle/>
        <a:p>
          <a:endParaRPr lang="en-US"/>
        </a:p>
      </dgm:t>
    </dgm:pt>
    <dgm:pt modelId="{112E6F41-E456-45E0-BDDE-063E40C58D15}" type="sibTrans" cxnId="{B0441648-4948-43E2-9744-AA8C4152E161}">
      <dgm:prSet/>
      <dgm:spPr/>
      <dgm:t>
        <a:bodyPr/>
        <a:lstStyle/>
        <a:p>
          <a:endParaRPr lang="en-US"/>
        </a:p>
      </dgm:t>
    </dgm:pt>
    <dgm:pt modelId="{30F4AC91-894B-42FE-AAA1-225CC9CC399D}">
      <dgm:prSet phldrT="[Text]" phldr="1"/>
      <dgm:spPr/>
      <dgm:t>
        <a:bodyPr/>
        <a:lstStyle/>
        <a:p>
          <a:endParaRPr lang="en-US"/>
        </a:p>
      </dgm:t>
    </dgm:pt>
    <dgm:pt modelId="{CF76AD8E-8DC6-442D-9CE2-69E58282251C}" type="parTrans" cxnId="{99066435-ACF7-455A-9C0A-E53C3DA0B0AF}">
      <dgm:prSet/>
      <dgm:spPr/>
      <dgm:t>
        <a:bodyPr/>
        <a:lstStyle/>
        <a:p>
          <a:endParaRPr lang="en-US"/>
        </a:p>
      </dgm:t>
    </dgm:pt>
    <dgm:pt modelId="{2CB02C11-5FED-4DB4-86E7-E3F10F26E7EA}" type="sibTrans" cxnId="{99066435-ACF7-455A-9C0A-E53C3DA0B0AF}">
      <dgm:prSet/>
      <dgm:spPr/>
      <dgm:t>
        <a:bodyPr/>
        <a:lstStyle/>
        <a:p>
          <a:endParaRPr lang="en-US"/>
        </a:p>
      </dgm:t>
    </dgm:pt>
    <dgm:pt modelId="{1EB0BFF2-FBE7-4EBD-98C3-B301D670F750}" type="pres">
      <dgm:prSet presAssocID="{697DF13E-EEF6-430C-9BBD-06E0DF33B004}" presName="Name0" presStyleCnt="0">
        <dgm:presLayoutVars>
          <dgm:dir/>
          <dgm:resizeHandles val="exact"/>
        </dgm:presLayoutVars>
      </dgm:prSet>
      <dgm:spPr/>
      <dgm:t>
        <a:bodyPr/>
        <a:lstStyle/>
        <a:p>
          <a:endParaRPr lang="en-US"/>
        </a:p>
      </dgm:t>
    </dgm:pt>
    <dgm:pt modelId="{71DAD11D-70C3-41E3-AA46-69A9FD3D047B}" type="pres">
      <dgm:prSet presAssocID="{4585F09E-CB65-4235-8F3F-311525DF6BED}" presName="composite" presStyleCnt="0"/>
      <dgm:spPr/>
    </dgm:pt>
    <dgm:pt modelId="{6C59BE19-5313-432B-8ADB-A59F344293CB}" type="pres">
      <dgm:prSet presAssocID="{4585F09E-CB65-4235-8F3F-311525DF6BED}" presName="rect1" presStyleLbl="trAlignAcc1" presStyleIdx="0" presStyleCnt="3">
        <dgm:presLayoutVars>
          <dgm:bulletEnabled val="1"/>
        </dgm:presLayoutVars>
      </dgm:prSet>
      <dgm:spPr/>
      <dgm:t>
        <a:bodyPr/>
        <a:lstStyle/>
        <a:p>
          <a:endParaRPr lang="en-US"/>
        </a:p>
      </dgm:t>
    </dgm:pt>
    <dgm:pt modelId="{E7CD93E3-0745-4382-B1C3-F30299B6BC7B}" type="pres">
      <dgm:prSet presAssocID="{4585F09E-CB65-4235-8F3F-311525DF6BED}" presName="rect2" presStyleLbl="fgImgPlace1" presStyleIdx="0" presStyleCnt="3"/>
      <dgm:spPr/>
    </dgm:pt>
    <dgm:pt modelId="{9E1FBE07-B140-4022-A255-B21C0B2082A0}" type="pres">
      <dgm:prSet presAssocID="{ABF578EC-1260-4277-8650-27C916972CD4}" presName="sibTrans" presStyleCnt="0"/>
      <dgm:spPr/>
    </dgm:pt>
    <dgm:pt modelId="{84363F02-2C28-4D3F-BFFB-AD486E1677A3}" type="pres">
      <dgm:prSet presAssocID="{63F918E2-9FE9-4057-BB87-4889E47FA3A8}" presName="composite" presStyleCnt="0"/>
      <dgm:spPr/>
    </dgm:pt>
    <dgm:pt modelId="{9F7CB3BA-28C9-46A2-AE6F-3E54785F21AB}" type="pres">
      <dgm:prSet presAssocID="{63F918E2-9FE9-4057-BB87-4889E47FA3A8}" presName="rect1" presStyleLbl="trAlignAcc1" presStyleIdx="1" presStyleCnt="3">
        <dgm:presLayoutVars>
          <dgm:bulletEnabled val="1"/>
        </dgm:presLayoutVars>
      </dgm:prSet>
      <dgm:spPr/>
      <dgm:t>
        <a:bodyPr/>
        <a:lstStyle/>
        <a:p>
          <a:endParaRPr lang="en-US"/>
        </a:p>
      </dgm:t>
    </dgm:pt>
    <dgm:pt modelId="{E6EF9D45-96D3-45AC-A653-945657F49024}" type="pres">
      <dgm:prSet presAssocID="{63F918E2-9FE9-4057-BB87-4889E47FA3A8}" presName="rect2" presStyleLbl="fgImgPlace1" presStyleIdx="1" presStyleCnt="3"/>
      <dgm:spPr/>
    </dgm:pt>
    <dgm:pt modelId="{C10D261E-2E3B-4AB9-9446-9DD240A160E8}" type="pres">
      <dgm:prSet presAssocID="{112E6F41-E456-45E0-BDDE-063E40C58D15}" presName="sibTrans" presStyleCnt="0"/>
      <dgm:spPr/>
    </dgm:pt>
    <dgm:pt modelId="{5E52E5D8-2DAE-484C-A9EA-41A1F1E20D87}" type="pres">
      <dgm:prSet presAssocID="{30F4AC91-894B-42FE-AAA1-225CC9CC399D}" presName="composite" presStyleCnt="0"/>
      <dgm:spPr/>
    </dgm:pt>
    <dgm:pt modelId="{89113DFA-DB5E-4D9C-A05F-F11435EF1ECD}" type="pres">
      <dgm:prSet presAssocID="{30F4AC91-894B-42FE-AAA1-225CC9CC399D}" presName="rect1" presStyleLbl="trAlignAcc1" presStyleIdx="2" presStyleCnt="3">
        <dgm:presLayoutVars>
          <dgm:bulletEnabled val="1"/>
        </dgm:presLayoutVars>
      </dgm:prSet>
      <dgm:spPr/>
      <dgm:t>
        <a:bodyPr/>
        <a:lstStyle/>
        <a:p>
          <a:endParaRPr lang="en-US"/>
        </a:p>
      </dgm:t>
    </dgm:pt>
    <dgm:pt modelId="{5277C184-4964-4885-95DC-F6D0E1F7EF02}" type="pres">
      <dgm:prSet presAssocID="{30F4AC91-894B-42FE-AAA1-225CC9CC399D}" presName="rect2" presStyleLbl="fgImgPlace1" presStyleIdx="2" presStyleCnt="3"/>
      <dgm:spPr/>
    </dgm:pt>
  </dgm:ptLst>
  <dgm:cxnLst>
    <dgm:cxn modelId="{B0441648-4948-43E2-9744-AA8C4152E161}" srcId="{697DF13E-EEF6-430C-9BBD-06E0DF33B004}" destId="{63F918E2-9FE9-4057-BB87-4889E47FA3A8}" srcOrd="1" destOrd="0" parTransId="{5B458AA0-394C-4E60-AB16-22623B5024E8}" sibTransId="{112E6F41-E456-45E0-BDDE-063E40C58D15}"/>
    <dgm:cxn modelId="{7CD6E7EF-4CC9-4A65-8AFD-3E91F8188895}" type="presOf" srcId="{4585F09E-CB65-4235-8F3F-311525DF6BED}" destId="{6C59BE19-5313-432B-8ADB-A59F344293CB}" srcOrd="0" destOrd="0" presId="urn:microsoft.com/office/officeart/2008/layout/PictureStrips"/>
    <dgm:cxn modelId="{99066435-ACF7-455A-9C0A-E53C3DA0B0AF}" srcId="{697DF13E-EEF6-430C-9BBD-06E0DF33B004}" destId="{30F4AC91-894B-42FE-AAA1-225CC9CC399D}" srcOrd="2" destOrd="0" parTransId="{CF76AD8E-8DC6-442D-9CE2-69E58282251C}" sibTransId="{2CB02C11-5FED-4DB4-86E7-E3F10F26E7EA}"/>
    <dgm:cxn modelId="{EDB49685-A458-41A5-978F-7AA661123B12}" srcId="{697DF13E-EEF6-430C-9BBD-06E0DF33B004}" destId="{4585F09E-CB65-4235-8F3F-311525DF6BED}" srcOrd="0" destOrd="0" parTransId="{762EA744-8BF0-4160-84A3-978B5E1C4692}" sibTransId="{ABF578EC-1260-4277-8650-27C916972CD4}"/>
    <dgm:cxn modelId="{A5DBA477-B012-43C1-B5E5-DDF1E81EE3DA}" type="presOf" srcId="{697DF13E-EEF6-430C-9BBD-06E0DF33B004}" destId="{1EB0BFF2-FBE7-4EBD-98C3-B301D670F750}" srcOrd="0" destOrd="0" presId="urn:microsoft.com/office/officeart/2008/layout/PictureStrips"/>
    <dgm:cxn modelId="{85ECEE21-30B9-41BE-A4B8-36BA3327F3B8}" type="presOf" srcId="{63F918E2-9FE9-4057-BB87-4889E47FA3A8}" destId="{9F7CB3BA-28C9-46A2-AE6F-3E54785F21AB}" srcOrd="0" destOrd="0" presId="urn:microsoft.com/office/officeart/2008/layout/PictureStrips"/>
    <dgm:cxn modelId="{DF595E17-13F4-4DFA-9084-FEFEBF392680}" type="presOf" srcId="{30F4AC91-894B-42FE-AAA1-225CC9CC399D}" destId="{89113DFA-DB5E-4D9C-A05F-F11435EF1ECD}" srcOrd="0" destOrd="0" presId="urn:microsoft.com/office/officeart/2008/layout/PictureStrips"/>
    <dgm:cxn modelId="{1CD20C85-E9A5-4CBB-B52E-E71D1073F679}" type="presParOf" srcId="{1EB0BFF2-FBE7-4EBD-98C3-B301D670F750}" destId="{71DAD11D-70C3-41E3-AA46-69A9FD3D047B}" srcOrd="0" destOrd="0" presId="urn:microsoft.com/office/officeart/2008/layout/PictureStrips"/>
    <dgm:cxn modelId="{4FB4B10D-44C4-4044-BF20-ACD6636A4079}" type="presParOf" srcId="{71DAD11D-70C3-41E3-AA46-69A9FD3D047B}" destId="{6C59BE19-5313-432B-8ADB-A59F344293CB}" srcOrd="0" destOrd="0" presId="urn:microsoft.com/office/officeart/2008/layout/PictureStrips"/>
    <dgm:cxn modelId="{CF1B09CD-1858-445A-93A3-F596E5CE55CF}" type="presParOf" srcId="{71DAD11D-70C3-41E3-AA46-69A9FD3D047B}" destId="{E7CD93E3-0745-4382-B1C3-F30299B6BC7B}" srcOrd="1" destOrd="0" presId="urn:microsoft.com/office/officeart/2008/layout/PictureStrips"/>
    <dgm:cxn modelId="{1D3BF46C-6F81-4A1C-8BBF-7559ECD94C25}" type="presParOf" srcId="{1EB0BFF2-FBE7-4EBD-98C3-B301D670F750}" destId="{9E1FBE07-B140-4022-A255-B21C0B2082A0}" srcOrd="1" destOrd="0" presId="urn:microsoft.com/office/officeart/2008/layout/PictureStrips"/>
    <dgm:cxn modelId="{D5CC3CE3-63B1-4B7F-8A6C-FAB7FA675885}" type="presParOf" srcId="{1EB0BFF2-FBE7-4EBD-98C3-B301D670F750}" destId="{84363F02-2C28-4D3F-BFFB-AD486E1677A3}" srcOrd="2" destOrd="0" presId="urn:microsoft.com/office/officeart/2008/layout/PictureStrips"/>
    <dgm:cxn modelId="{EFBF125B-66E9-41D5-B18A-179044A25781}" type="presParOf" srcId="{84363F02-2C28-4D3F-BFFB-AD486E1677A3}" destId="{9F7CB3BA-28C9-46A2-AE6F-3E54785F21AB}" srcOrd="0" destOrd="0" presId="urn:microsoft.com/office/officeart/2008/layout/PictureStrips"/>
    <dgm:cxn modelId="{D18EE3CC-9DCA-4580-A123-A91541C2EC27}" type="presParOf" srcId="{84363F02-2C28-4D3F-BFFB-AD486E1677A3}" destId="{E6EF9D45-96D3-45AC-A653-945657F49024}" srcOrd="1" destOrd="0" presId="urn:microsoft.com/office/officeart/2008/layout/PictureStrips"/>
    <dgm:cxn modelId="{D1B3996C-A58E-48AF-A8B6-AFB6E9550003}" type="presParOf" srcId="{1EB0BFF2-FBE7-4EBD-98C3-B301D670F750}" destId="{C10D261E-2E3B-4AB9-9446-9DD240A160E8}" srcOrd="3" destOrd="0" presId="urn:microsoft.com/office/officeart/2008/layout/PictureStrips"/>
    <dgm:cxn modelId="{7520E8F0-E760-4F38-B891-EEFF2E2C86AD}" type="presParOf" srcId="{1EB0BFF2-FBE7-4EBD-98C3-B301D670F750}" destId="{5E52E5D8-2DAE-484C-A9EA-41A1F1E20D87}" srcOrd="4" destOrd="0" presId="urn:microsoft.com/office/officeart/2008/layout/PictureStrips"/>
    <dgm:cxn modelId="{E97BD6F2-2FE1-4C67-8D7C-3EFD5DDF17D4}" type="presParOf" srcId="{5E52E5D8-2DAE-484C-A9EA-41A1F1E20D87}" destId="{89113DFA-DB5E-4D9C-A05F-F11435EF1ECD}" srcOrd="0" destOrd="0" presId="urn:microsoft.com/office/officeart/2008/layout/PictureStrips"/>
    <dgm:cxn modelId="{1ED8ADF1-4AE6-440C-9D0D-99159D65435A}" type="presParOf" srcId="{5E52E5D8-2DAE-484C-A9EA-41A1F1E20D87}" destId="{5277C184-4964-4885-95DC-F6D0E1F7EF02}"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4E78C8-22AA-4D28-A576-7810D50A27E2}" type="doc">
      <dgm:prSet loTypeId="urn:microsoft.com/office/officeart/2011/layout/RadialPictureList" loCatId="picture" qsTypeId="urn:microsoft.com/office/officeart/2005/8/quickstyle/simple1" qsCatId="simple" csTypeId="urn:microsoft.com/office/officeart/2005/8/colors/accent1_2" csCatId="accent1" phldr="0"/>
      <dgm:spPr/>
      <dgm:t>
        <a:bodyPr/>
        <a:lstStyle/>
        <a:p>
          <a:endParaRPr lang="en-US"/>
        </a:p>
      </dgm:t>
    </dgm:pt>
    <dgm:pt modelId="{540CE0E7-D135-428E-9836-1A15B8D1CAF2}">
      <dgm:prSet phldrT="[Text]" phldr="1"/>
      <dgm:spPr/>
      <dgm:t>
        <a:bodyPr/>
        <a:lstStyle/>
        <a:p>
          <a:endParaRPr lang="en-US"/>
        </a:p>
      </dgm:t>
    </dgm:pt>
    <dgm:pt modelId="{192E0581-6EF0-419B-8747-3E8BC8155A7D}" type="parTrans" cxnId="{FF6CE518-A49E-40DF-9C0B-F06922D573C7}">
      <dgm:prSet/>
      <dgm:spPr/>
      <dgm:t>
        <a:bodyPr/>
        <a:lstStyle/>
        <a:p>
          <a:endParaRPr lang="en-US"/>
        </a:p>
      </dgm:t>
    </dgm:pt>
    <dgm:pt modelId="{BAC42933-4CC5-4F50-8DD5-73E6D67C7F06}" type="sibTrans" cxnId="{FF6CE518-A49E-40DF-9C0B-F06922D573C7}">
      <dgm:prSet/>
      <dgm:spPr/>
      <dgm:t>
        <a:bodyPr/>
        <a:lstStyle/>
        <a:p>
          <a:endParaRPr lang="en-US"/>
        </a:p>
      </dgm:t>
    </dgm:pt>
    <dgm:pt modelId="{67C1ADDC-3EDE-4CBC-BE0B-987084044E7E}">
      <dgm:prSet phldrT="[Text]" phldr="1"/>
      <dgm:spPr/>
      <dgm:t>
        <a:bodyPr/>
        <a:lstStyle/>
        <a:p>
          <a:endParaRPr lang="en-US"/>
        </a:p>
      </dgm:t>
    </dgm:pt>
    <dgm:pt modelId="{AFDE5C85-85E7-40AB-8108-63C0DA485F27}" type="parTrans" cxnId="{CD227A29-EEB4-4EB4-B4C5-FD4546BFECF9}">
      <dgm:prSet/>
      <dgm:spPr/>
      <dgm:t>
        <a:bodyPr/>
        <a:lstStyle/>
        <a:p>
          <a:endParaRPr lang="en-US"/>
        </a:p>
      </dgm:t>
    </dgm:pt>
    <dgm:pt modelId="{FD8DD5D2-0379-4E29-8C2F-A5186F339663}" type="sibTrans" cxnId="{CD227A29-EEB4-4EB4-B4C5-FD4546BFECF9}">
      <dgm:prSet/>
      <dgm:spPr/>
      <dgm:t>
        <a:bodyPr/>
        <a:lstStyle/>
        <a:p>
          <a:endParaRPr lang="en-US"/>
        </a:p>
      </dgm:t>
    </dgm:pt>
    <dgm:pt modelId="{99828FED-0D2D-4118-8589-EF82E303543D}">
      <dgm:prSet phldrT="[Text]" phldr="1"/>
      <dgm:spPr/>
      <dgm:t>
        <a:bodyPr/>
        <a:lstStyle/>
        <a:p>
          <a:endParaRPr lang="en-US"/>
        </a:p>
      </dgm:t>
    </dgm:pt>
    <dgm:pt modelId="{45925355-BBEA-40B0-AB53-98B9CD046DD3}" type="parTrans" cxnId="{8AD9C70C-A19B-448F-A0AF-B313E23BBF94}">
      <dgm:prSet/>
      <dgm:spPr/>
      <dgm:t>
        <a:bodyPr/>
        <a:lstStyle/>
        <a:p>
          <a:endParaRPr lang="en-US"/>
        </a:p>
      </dgm:t>
    </dgm:pt>
    <dgm:pt modelId="{523280ED-4DEC-4FC1-AD41-AA3304012BB6}" type="sibTrans" cxnId="{8AD9C70C-A19B-448F-A0AF-B313E23BBF94}">
      <dgm:prSet/>
      <dgm:spPr/>
      <dgm:t>
        <a:bodyPr/>
        <a:lstStyle/>
        <a:p>
          <a:endParaRPr lang="en-US"/>
        </a:p>
      </dgm:t>
    </dgm:pt>
    <dgm:pt modelId="{856D0D22-5B8B-4AE3-BC41-A19F63D2EADA}">
      <dgm:prSet phldrT="[Text]" phldr="1"/>
      <dgm:spPr/>
      <dgm:t>
        <a:bodyPr/>
        <a:lstStyle/>
        <a:p>
          <a:endParaRPr lang="en-US"/>
        </a:p>
      </dgm:t>
    </dgm:pt>
    <dgm:pt modelId="{B22D217F-8B6C-46AC-86AE-E05D14D612AB}" type="parTrans" cxnId="{48D0201F-EA42-4787-BBE4-16470735CD6C}">
      <dgm:prSet/>
      <dgm:spPr/>
      <dgm:t>
        <a:bodyPr/>
        <a:lstStyle/>
        <a:p>
          <a:endParaRPr lang="en-US"/>
        </a:p>
      </dgm:t>
    </dgm:pt>
    <dgm:pt modelId="{9185DD53-6FF0-45BF-8F8A-B63BEBFA47D7}" type="sibTrans" cxnId="{48D0201F-EA42-4787-BBE4-16470735CD6C}">
      <dgm:prSet/>
      <dgm:spPr/>
      <dgm:t>
        <a:bodyPr/>
        <a:lstStyle/>
        <a:p>
          <a:endParaRPr lang="en-US"/>
        </a:p>
      </dgm:t>
    </dgm:pt>
    <dgm:pt modelId="{A658401A-C99B-42DF-A911-32613829C997}" type="pres">
      <dgm:prSet presAssocID="{7F4E78C8-22AA-4D28-A576-7810D50A27E2}" presName="Name0" presStyleCnt="0">
        <dgm:presLayoutVars>
          <dgm:chMax val="1"/>
          <dgm:chPref val="1"/>
          <dgm:dir/>
          <dgm:resizeHandles/>
        </dgm:presLayoutVars>
      </dgm:prSet>
      <dgm:spPr/>
      <dgm:t>
        <a:bodyPr/>
        <a:lstStyle/>
        <a:p>
          <a:endParaRPr lang="en-US"/>
        </a:p>
      </dgm:t>
    </dgm:pt>
    <dgm:pt modelId="{ACAFB5FC-1CA0-4452-A03E-72CDBCE2AE45}" type="pres">
      <dgm:prSet presAssocID="{540CE0E7-D135-428E-9836-1A15B8D1CAF2}" presName="Parent" presStyleLbl="node1" presStyleIdx="0" presStyleCnt="2">
        <dgm:presLayoutVars>
          <dgm:chMax val="4"/>
          <dgm:chPref val="3"/>
        </dgm:presLayoutVars>
      </dgm:prSet>
      <dgm:spPr/>
      <dgm:t>
        <a:bodyPr/>
        <a:lstStyle/>
        <a:p>
          <a:endParaRPr lang="en-US"/>
        </a:p>
      </dgm:t>
    </dgm:pt>
    <dgm:pt modelId="{0CC075DE-4695-4FCA-BBB6-C238DE43AB8D}" type="pres">
      <dgm:prSet presAssocID="{67C1ADDC-3EDE-4CBC-BE0B-987084044E7E}" presName="Accent" presStyleLbl="node1" presStyleIdx="1" presStyleCnt="2"/>
      <dgm:spPr/>
    </dgm:pt>
    <dgm:pt modelId="{C47D4AF4-7ED6-4851-ACBB-E5BD6B7C121D}" type="pres">
      <dgm:prSet presAssocID="{67C1ADDC-3EDE-4CBC-BE0B-987084044E7E}" presName="Image1" presStyleLbl="fgImgPlace1" presStyleIdx="0" presStyleCnt="3"/>
      <dgm:spPr/>
    </dgm:pt>
    <dgm:pt modelId="{D830204C-F2A7-431E-9567-02DD1F006D02}" type="pres">
      <dgm:prSet presAssocID="{67C1ADDC-3EDE-4CBC-BE0B-987084044E7E}" presName="Child1" presStyleLbl="revTx" presStyleIdx="0" presStyleCnt="3">
        <dgm:presLayoutVars>
          <dgm:chMax val="0"/>
          <dgm:chPref val="0"/>
          <dgm:bulletEnabled val="1"/>
        </dgm:presLayoutVars>
      </dgm:prSet>
      <dgm:spPr/>
      <dgm:t>
        <a:bodyPr/>
        <a:lstStyle/>
        <a:p>
          <a:endParaRPr lang="en-US"/>
        </a:p>
      </dgm:t>
    </dgm:pt>
    <dgm:pt modelId="{E7EDC5A8-3960-46A0-ADD2-EAA533C8AAE6}" type="pres">
      <dgm:prSet presAssocID="{99828FED-0D2D-4118-8589-EF82E303543D}" presName="Image2" presStyleCnt="0"/>
      <dgm:spPr/>
    </dgm:pt>
    <dgm:pt modelId="{1456BD75-76DE-4714-9C88-4DD7681B031F}" type="pres">
      <dgm:prSet presAssocID="{99828FED-0D2D-4118-8589-EF82E303543D}" presName="Image" presStyleLbl="fgImgPlace1" presStyleIdx="1" presStyleCnt="3"/>
      <dgm:spPr/>
    </dgm:pt>
    <dgm:pt modelId="{3BEB4F5A-99A5-4D3D-80BA-D8E110FC31C9}" type="pres">
      <dgm:prSet presAssocID="{99828FED-0D2D-4118-8589-EF82E303543D}" presName="Child2" presStyleLbl="revTx" presStyleIdx="1" presStyleCnt="3">
        <dgm:presLayoutVars>
          <dgm:chMax val="0"/>
          <dgm:chPref val="0"/>
          <dgm:bulletEnabled val="1"/>
        </dgm:presLayoutVars>
      </dgm:prSet>
      <dgm:spPr/>
      <dgm:t>
        <a:bodyPr/>
        <a:lstStyle/>
        <a:p>
          <a:endParaRPr lang="en-US"/>
        </a:p>
      </dgm:t>
    </dgm:pt>
    <dgm:pt modelId="{345DC328-1B12-4203-8E00-9855B36B8D34}" type="pres">
      <dgm:prSet presAssocID="{856D0D22-5B8B-4AE3-BC41-A19F63D2EADA}" presName="Image3" presStyleCnt="0"/>
      <dgm:spPr/>
    </dgm:pt>
    <dgm:pt modelId="{34850D6E-E7EB-49BB-8D9C-A40367A87078}" type="pres">
      <dgm:prSet presAssocID="{856D0D22-5B8B-4AE3-BC41-A19F63D2EADA}" presName="Image" presStyleLbl="fgImgPlace1" presStyleIdx="2" presStyleCnt="3"/>
      <dgm:spPr/>
    </dgm:pt>
    <dgm:pt modelId="{989268A6-4B7E-4B9E-A335-97F01A186D8A}" type="pres">
      <dgm:prSet presAssocID="{856D0D22-5B8B-4AE3-BC41-A19F63D2EADA}" presName="Child3" presStyleLbl="revTx" presStyleIdx="2" presStyleCnt="3">
        <dgm:presLayoutVars>
          <dgm:chMax val="0"/>
          <dgm:chPref val="0"/>
          <dgm:bulletEnabled val="1"/>
        </dgm:presLayoutVars>
      </dgm:prSet>
      <dgm:spPr/>
      <dgm:t>
        <a:bodyPr/>
        <a:lstStyle/>
        <a:p>
          <a:endParaRPr lang="en-US"/>
        </a:p>
      </dgm:t>
    </dgm:pt>
  </dgm:ptLst>
  <dgm:cxnLst>
    <dgm:cxn modelId="{48D0201F-EA42-4787-BBE4-16470735CD6C}" srcId="{540CE0E7-D135-428E-9836-1A15B8D1CAF2}" destId="{856D0D22-5B8B-4AE3-BC41-A19F63D2EADA}" srcOrd="2" destOrd="0" parTransId="{B22D217F-8B6C-46AC-86AE-E05D14D612AB}" sibTransId="{9185DD53-6FF0-45BF-8F8A-B63BEBFA47D7}"/>
    <dgm:cxn modelId="{4865784C-1766-4A57-9FA7-69018FB7928E}" type="presOf" srcId="{67C1ADDC-3EDE-4CBC-BE0B-987084044E7E}" destId="{D830204C-F2A7-431E-9567-02DD1F006D02}" srcOrd="0" destOrd="0" presId="urn:microsoft.com/office/officeart/2011/layout/RadialPictureList"/>
    <dgm:cxn modelId="{829E6FD1-807E-48A8-AF7C-F7DE0E0FEBB1}" type="presOf" srcId="{856D0D22-5B8B-4AE3-BC41-A19F63D2EADA}" destId="{989268A6-4B7E-4B9E-A335-97F01A186D8A}" srcOrd="0" destOrd="0" presId="urn:microsoft.com/office/officeart/2011/layout/RadialPictureList"/>
    <dgm:cxn modelId="{CD227A29-EEB4-4EB4-B4C5-FD4546BFECF9}" srcId="{540CE0E7-D135-428E-9836-1A15B8D1CAF2}" destId="{67C1ADDC-3EDE-4CBC-BE0B-987084044E7E}" srcOrd="0" destOrd="0" parTransId="{AFDE5C85-85E7-40AB-8108-63C0DA485F27}" sibTransId="{FD8DD5D2-0379-4E29-8C2F-A5186F339663}"/>
    <dgm:cxn modelId="{793F0E75-2C66-4D66-9122-0AE0A7CB634F}" type="presOf" srcId="{99828FED-0D2D-4118-8589-EF82E303543D}" destId="{3BEB4F5A-99A5-4D3D-80BA-D8E110FC31C9}" srcOrd="0" destOrd="0" presId="urn:microsoft.com/office/officeart/2011/layout/RadialPictureList"/>
    <dgm:cxn modelId="{28763DA3-2038-44F7-94A3-A9FDD2E630A9}" type="presOf" srcId="{7F4E78C8-22AA-4D28-A576-7810D50A27E2}" destId="{A658401A-C99B-42DF-A911-32613829C997}" srcOrd="0" destOrd="0" presId="urn:microsoft.com/office/officeart/2011/layout/RadialPictureList"/>
    <dgm:cxn modelId="{FF6CE518-A49E-40DF-9C0B-F06922D573C7}" srcId="{7F4E78C8-22AA-4D28-A576-7810D50A27E2}" destId="{540CE0E7-D135-428E-9836-1A15B8D1CAF2}" srcOrd="0" destOrd="0" parTransId="{192E0581-6EF0-419B-8747-3E8BC8155A7D}" sibTransId="{BAC42933-4CC5-4F50-8DD5-73E6D67C7F06}"/>
    <dgm:cxn modelId="{8AD9C70C-A19B-448F-A0AF-B313E23BBF94}" srcId="{540CE0E7-D135-428E-9836-1A15B8D1CAF2}" destId="{99828FED-0D2D-4118-8589-EF82E303543D}" srcOrd="1" destOrd="0" parTransId="{45925355-BBEA-40B0-AB53-98B9CD046DD3}" sibTransId="{523280ED-4DEC-4FC1-AD41-AA3304012BB6}"/>
    <dgm:cxn modelId="{FF57E7D3-D7A7-4CDA-B621-6D0D66A7F68F}" type="presOf" srcId="{540CE0E7-D135-428E-9836-1A15B8D1CAF2}" destId="{ACAFB5FC-1CA0-4452-A03E-72CDBCE2AE45}" srcOrd="0" destOrd="0" presId="urn:microsoft.com/office/officeart/2011/layout/RadialPictureList"/>
    <dgm:cxn modelId="{5EDA4A07-F5DC-45DF-AD0F-4D09D9BC5D53}" type="presParOf" srcId="{A658401A-C99B-42DF-A911-32613829C997}" destId="{ACAFB5FC-1CA0-4452-A03E-72CDBCE2AE45}" srcOrd="0" destOrd="0" presId="urn:microsoft.com/office/officeart/2011/layout/RadialPictureList"/>
    <dgm:cxn modelId="{85D9F2B4-F997-4EA4-AA52-9FD6CE6D9D9C}" type="presParOf" srcId="{A658401A-C99B-42DF-A911-32613829C997}" destId="{0CC075DE-4695-4FCA-BBB6-C238DE43AB8D}" srcOrd="1" destOrd="0" presId="urn:microsoft.com/office/officeart/2011/layout/RadialPictureList"/>
    <dgm:cxn modelId="{86A70E3C-FB54-41A4-B4D7-A650BD4FA731}" type="presParOf" srcId="{A658401A-C99B-42DF-A911-32613829C997}" destId="{C47D4AF4-7ED6-4851-ACBB-E5BD6B7C121D}" srcOrd="2" destOrd="0" presId="urn:microsoft.com/office/officeart/2011/layout/RadialPictureList"/>
    <dgm:cxn modelId="{4C917DB0-B051-4311-AE98-A1DB10037E80}" type="presParOf" srcId="{A658401A-C99B-42DF-A911-32613829C997}" destId="{D830204C-F2A7-431E-9567-02DD1F006D02}" srcOrd="3" destOrd="0" presId="urn:microsoft.com/office/officeart/2011/layout/RadialPictureList"/>
    <dgm:cxn modelId="{043DBABE-096A-4819-94A8-737EE443F2A2}" type="presParOf" srcId="{A658401A-C99B-42DF-A911-32613829C997}" destId="{E7EDC5A8-3960-46A0-ADD2-EAA533C8AAE6}" srcOrd="4" destOrd="0" presId="urn:microsoft.com/office/officeart/2011/layout/RadialPictureList"/>
    <dgm:cxn modelId="{C3C43CF8-0A3F-4369-BAF5-C0E4E51E65AB}" type="presParOf" srcId="{E7EDC5A8-3960-46A0-ADD2-EAA533C8AAE6}" destId="{1456BD75-76DE-4714-9C88-4DD7681B031F}" srcOrd="0" destOrd="0" presId="urn:microsoft.com/office/officeart/2011/layout/RadialPictureList"/>
    <dgm:cxn modelId="{691EE22D-3769-4A28-9B55-3750373ACFCD}" type="presParOf" srcId="{A658401A-C99B-42DF-A911-32613829C997}" destId="{3BEB4F5A-99A5-4D3D-80BA-D8E110FC31C9}" srcOrd="5" destOrd="0" presId="urn:microsoft.com/office/officeart/2011/layout/RadialPictureList"/>
    <dgm:cxn modelId="{38404E6D-5CDB-4B3B-963D-AEC0F07B259A}" type="presParOf" srcId="{A658401A-C99B-42DF-A911-32613829C997}" destId="{345DC328-1B12-4203-8E00-9855B36B8D34}" srcOrd="6" destOrd="0" presId="urn:microsoft.com/office/officeart/2011/layout/RadialPictureList"/>
    <dgm:cxn modelId="{CA741EE1-BF4C-4C96-A0E1-8BB7FF1262C5}" type="presParOf" srcId="{345DC328-1B12-4203-8E00-9855B36B8D34}" destId="{34850D6E-E7EB-49BB-8D9C-A40367A87078}" srcOrd="0" destOrd="0" presId="urn:microsoft.com/office/officeart/2011/layout/RadialPictureList"/>
    <dgm:cxn modelId="{99D9A98B-293D-49DB-8605-2A1E90432D4A}" type="presParOf" srcId="{A658401A-C99B-42DF-A911-32613829C997}" destId="{989268A6-4B7E-4B9E-A335-97F01A186D8A}" srcOrd="7"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4E78C8-22AA-4D28-A576-7810D50A27E2}" type="doc">
      <dgm:prSet loTypeId="urn:microsoft.com/office/officeart/2011/layout/RadialPictureList" loCatId="picture" qsTypeId="urn:microsoft.com/office/officeart/2005/8/quickstyle/simple1" qsCatId="simple" csTypeId="urn:microsoft.com/office/officeart/2005/8/colors/accent1_2" csCatId="accent1" phldr="0"/>
      <dgm:spPr/>
      <dgm:t>
        <a:bodyPr/>
        <a:lstStyle/>
        <a:p>
          <a:endParaRPr lang="en-US"/>
        </a:p>
      </dgm:t>
    </dgm:pt>
    <dgm:pt modelId="{540CE0E7-D135-428E-9836-1A15B8D1CAF2}">
      <dgm:prSet phldrT="[Text]" phldr="1"/>
      <dgm:spPr/>
      <dgm:t>
        <a:bodyPr/>
        <a:lstStyle/>
        <a:p>
          <a:endParaRPr lang="en-US"/>
        </a:p>
      </dgm:t>
    </dgm:pt>
    <dgm:pt modelId="{192E0581-6EF0-419B-8747-3E8BC8155A7D}" type="parTrans" cxnId="{FF6CE518-A49E-40DF-9C0B-F06922D573C7}">
      <dgm:prSet/>
      <dgm:spPr/>
      <dgm:t>
        <a:bodyPr/>
        <a:lstStyle/>
        <a:p>
          <a:endParaRPr lang="en-US"/>
        </a:p>
      </dgm:t>
    </dgm:pt>
    <dgm:pt modelId="{BAC42933-4CC5-4F50-8DD5-73E6D67C7F06}" type="sibTrans" cxnId="{FF6CE518-A49E-40DF-9C0B-F06922D573C7}">
      <dgm:prSet/>
      <dgm:spPr/>
      <dgm:t>
        <a:bodyPr/>
        <a:lstStyle/>
        <a:p>
          <a:endParaRPr lang="en-US"/>
        </a:p>
      </dgm:t>
    </dgm:pt>
    <dgm:pt modelId="{67C1ADDC-3EDE-4CBC-BE0B-987084044E7E}">
      <dgm:prSet phldrT="[Text]" phldr="1"/>
      <dgm:spPr/>
      <dgm:t>
        <a:bodyPr/>
        <a:lstStyle/>
        <a:p>
          <a:endParaRPr lang="en-US"/>
        </a:p>
      </dgm:t>
    </dgm:pt>
    <dgm:pt modelId="{AFDE5C85-85E7-40AB-8108-63C0DA485F27}" type="parTrans" cxnId="{CD227A29-EEB4-4EB4-B4C5-FD4546BFECF9}">
      <dgm:prSet/>
      <dgm:spPr/>
      <dgm:t>
        <a:bodyPr/>
        <a:lstStyle/>
        <a:p>
          <a:endParaRPr lang="en-US"/>
        </a:p>
      </dgm:t>
    </dgm:pt>
    <dgm:pt modelId="{FD8DD5D2-0379-4E29-8C2F-A5186F339663}" type="sibTrans" cxnId="{CD227A29-EEB4-4EB4-B4C5-FD4546BFECF9}">
      <dgm:prSet/>
      <dgm:spPr/>
      <dgm:t>
        <a:bodyPr/>
        <a:lstStyle/>
        <a:p>
          <a:endParaRPr lang="en-US"/>
        </a:p>
      </dgm:t>
    </dgm:pt>
    <dgm:pt modelId="{99828FED-0D2D-4118-8589-EF82E303543D}">
      <dgm:prSet phldrT="[Text]" phldr="1"/>
      <dgm:spPr/>
      <dgm:t>
        <a:bodyPr/>
        <a:lstStyle/>
        <a:p>
          <a:endParaRPr lang="en-US"/>
        </a:p>
      </dgm:t>
    </dgm:pt>
    <dgm:pt modelId="{45925355-BBEA-40B0-AB53-98B9CD046DD3}" type="parTrans" cxnId="{8AD9C70C-A19B-448F-A0AF-B313E23BBF94}">
      <dgm:prSet/>
      <dgm:spPr/>
      <dgm:t>
        <a:bodyPr/>
        <a:lstStyle/>
        <a:p>
          <a:endParaRPr lang="en-US"/>
        </a:p>
      </dgm:t>
    </dgm:pt>
    <dgm:pt modelId="{523280ED-4DEC-4FC1-AD41-AA3304012BB6}" type="sibTrans" cxnId="{8AD9C70C-A19B-448F-A0AF-B313E23BBF94}">
      <dgm:prSet/>
      <dgm:spPr/>
      <dgm:t>
        <a:bodyPr/>
        <a:lstStyle/>
        <a:p>
          <a:endParaRPr lang="en-US"/>
        </a:p>
      </dgm:t>
    </dgm:pt>
    <dgm:pt modelId="{856D0D22-5B8B-4AE3-BC41-A19F63D2EADA}">
      <dgm:prSet phldrT="[Text]" phldr="1"/>
      <dgm:spPr/>
      <dgm:t>
        <a:bodyPr/>
        <a:lstStyle/>
        <a:p>
          <a:endParaRPr lang="en-US"/>
        </a:p>
      </dgm:t>
    </dgm:pt>
    <dgm:pt modelId="{B22D217F-8B6C-46AC-86AE-E05D14D612AB}" type="parTrans" cxnId="{48D0201F-EA42-4787-BBE4-16470735CD6C}">
      <dgm:prSet/>
      <dgm:spPr/>
      <dgm:t>
        <a:bodyPr/>
        <a:lstStyle/>
        <a:p>
          <a:endParaRPr lang="en-US"/>
        </a:p>
      </dgm:t>
    </dgm:pt>
    <dgm:pt modelId="{9185DD53-6FF0-45BF-8F8A-B63BEBFA47D7}" type="sibTrans" cxnId="{48D0201F-EA42-4787-BBE4-16470735CD6C}">
      <dgm:prSet/>
      <dgm:spPr/>
      <dgm:t>
        <a:bodyPr/>
        <a:lstStyle/>
        <a:p>
          <a:endParaRPr lang="en-US"/>
        </a:p>
      </dgm:t>
    </dgm:pt>
    <dgm:pt modelId="{A658401A-C99B-42DF-A911-32613829C997}" type="pres">
      <dgm:prSet presAssocID="{7F4E78C8-22AA-4D28-A576-7810D50A27E2}" presName="Name0" presStyleCnt="0">
        <dgm:presLayoutVars>
          <dgm:chMax val="1"/>
          <dgm:chPref val="1"/>
          <dgm:dir/>
          <dgm:resizeHandles/>
        </dgm:presLayoutVars>
      </dgm:prSet>
      <dgm:spPr/>
      <dgm:t>
        <a:bodyPr/>
        <a:lstStyle/>
        <a:p>
          <a:endParaRPr lang="en-US"/>
        </a:p>
      </dgm:t>
    </dgm:pt>
    <dgm:pt modelId="{ACAFB5FC-1CA0-4452-A03E-72CDBCE2AE45}" type="pres">
      <dgm:prSet presAssocID="{540CE0E7-D135-428E-9836-1A15B8D1CAF2}" presName="Parent" presStyleLbl="node1" presStyleIdx="0" presStyleCnt="2">
        <dgm:presLayoutVars>
          <dgm:chMax val="4"/>
          <dgm:chPref val="3"/>
        </dgm:presLayoutVars>
      </dgm:prSet>
      <dgm:spPr/>
      <dgm:t>
        <a:bodyPr/>
        <a:lstStyle/>
        <a:p>
          <a:endParaRPr lang="en-US"/>
        </a:p>
      </dgm:t>
    </dgm:pt>
    <dgm:pt modelId="{0CC075DE-4695-4FCA-BBB6-C238DE43AB8D}" type="pres">
      <dgm:prSet presAssocID="{67C1ADDC-3EDE-4CBC-BE0B-987084044E7E}" presName="Accent" presStyleLbl="node1" presStyleIdx="1" presStyleCnt="2"/>
      <dgm:spPr/>
    </dgm:pt>
    <dgm:pt modelId="{C47D4AF4-7ED6-4851-ACBB-E5BD6B7C121D}" type="pres">
      <dgm:prSet presAssocID="{67C1ADDC-3EDE-4CBC-BE0B-987084044E7E}" presName="Image1" presStyleLbl="fgImgPlace1" presStyleIdx="0" presStyleCnt="3"/>
      <dgm:spPr/>
    </dgm:pt>
    <dgm:pt modelId="{D830204C-F2A7-431E-9567-02DD1F006D02}" type="pres">
      <dgm:prSet presAssocID="{67C1ADDC-3EDE-4CBC-BE0B-987084044E7E}" presName="Child1" presStyleLbl="revTx" presStyleIdx="0" presStyleCnt="3">
        <dgm:presLayoutVars>
          <dgm:chMax val="0"/>
          <dgm:chPref val="0"/>
          <dgm:bulletEnabled val="1"/>
        </dgm:presLayoutVars>
      </dgm:prSet>
      <dgm:spPr/>
      <dgm:t>
        <a:bodyPr/>
        <a:lstStyle/>
        <a:p>
          <a:endParaRPr lang="en-US"/>
        </a:p>
      </dgm:t>
    </dgm:pt>
    <dgm:pt modelId="{E7EDC5A8-3960-46A0-ADD2-EAA533C8AAE6}" type="pres">
      <dgm:prSet presAssocID="{99828FED-0D2D-4118-8589-EF82E303543D}" presName="Image2" presStyleCnt="0"/>
      <dgm:spPr/>
    </dgm:pt>
    <dgm:pt modelId="{1456BD75-76DE-4714-9C88-4DD7681B031F}" type="pres">
      <dgm:prSet presAssocID="{99828FED-0D2D-4118-8589-EF82E303543D}" presName="Image" presStyleLbl="fgImgPlace1" presStyleIdx="1" presStyleCnt="3"/>
      <dgm:spPr/>
    </dgm:pt>
    <dgm:pt modelId="{3BEB4F5A-99A5-4D3D-80BA-D8E110FC31C9}" type="pres">
      <dgm:prSet presAssocID="{99828FED-0D2D-4118-8589-EF82E303543D}" presName="Child2" presStyleLbl="revTx" presStyleIdx="1" presStyleCnt="3">
        <dgm:presLayoutVars>
          <dgm:chMax val="0"/>
          <dgm:chPref val="0"/>
          <dgm:bulletEnabled val="1"/>
        </dgm:presLayoutVars>
      </dgm:prSet>
      <dgm:spPr/>
      <dgm:t>
        <a:bodyPr/>
        <a:lstStyle/>
        <a:p>
          <a:endParaRPr lang="en-US"/>
        </a:p>
      </dgm:t>
    </dgm:pt>
    <dgm:pt modelId="{345DC328-1B12-4203-8E00-9855B36B8D34}" type="pres">
      <dgm:prSet presAssocID="{856D0D22-5B8B-4AE3-BC41-A19F63D2EADA}" presName="Image3" presStyleCnt="0"/>
      <dgm:spPr/>
    </dgm:pt>
    <dgm:pt modelId="{34850D6E-E7EB-49BB-8D9C-A40367A87078}" type="pres">
      <dgm:prSet presAssocID="{856D0D22-5B8B-4AE3-BC41-A19F63D2EADA}" presName="Image" presStyleLbl="fgImgPlace1" presStyleIdx="2" presStyleCnt="3"/>
      <dgm:spPr/>
    </dgm:pt>
    <dgm:pt modelId="{989268A6-4B7E-4B9E-A335-97F01A186D8A}" type="pres">
      <dgm:prSet presAssocID="{856D0D22-5B8B-4AE3-BC41-A19F63D2EADA}" presName="Child3" presStyleLbl="revTx" presStyleIdx="2" presStyleCnt="3">
        <dgm:presLayoutVars>
          <dgm:chMax val="0"/>
          <dgm:chPref val="0"/>
          <dgm:bulletEnabled val="1"/>
        </dgm:presLayoutVars>
      </dgm:prSet>
      <dgm:spPr/>
      <dgm:t>
        <a:bodyPr/>
        <a:lstStyle/>
        <a:p>
          <a:endParaRPr lang="en-US"/>
        </a:p>
      </dgm:t>
    </dgm:pt>
  </dgm:ptLst>
  <dgm:cxnLst>
    <dgm:cxn modelId="{48D0201F-EA42-4787-BBE4-16470735CD6C}" srcId="{540CE0E7-D135-428E-9836-1A15B8D1CAF2}" destId="{856D0D22-5B8B-4AE3-BC41-A19F63D2EADA}" srcOrd="2" destOrd="0" parTransId="{B22D217F-8B6C-46AC-86AE-E05D14D612AB}" sibTransId="{9185DD53-6FF0-45BF-8F8A-B63BEBFA47D7}"/>
    <dgm:cxn modelId="{4865784C-1766-4A57-9FA7-69018FB7928E}" type="presOf" srcId="{67C1ADDC-3EDE-4CBC-BE0B-987084044E7E}" destId="{D830204C-F2A7-431E-9567-02DD1F006D02}" srcOrd="0" destOrd="0" presId="urn:microsoft.com/office/officeart/2011/layout/RadialPictureList"/>
    <dgm:cxn modelId="{829E6FD1-807E-48A8-AF7C-F7DE0E0FEBB1}" type="presOf" srcId="{856D0D22-5B8B-4AE3-BC41-A19F63D2EADA}" destId="{989268A6-4B7E-4B9E-A335-97F01A186D8A}" srcOrd="0" destOrd="0" presId="urn:microsoft.com/office/officeart/2011/layout/RadialPictureList"/>
    <dgm:cxn modelId="{CD227A29-EEB4-4EB4-B4C5-FD4546BFECF9}" srcId="{540CE0E7-D135-428E-9836-1A15B8D1CAF2}" destId="{67C1ADDC-3EDE-4CBC-BE0B-987084044E7E}" srcOrd="0" destOrd="0" parTransId="{AFDE5C85-85E7-40AB-8108-63C0DA485F27}" sibTransId="{FD8DD5D2-0379-4E29-8C2F-A5186F339663}"/>
    <dgm:cxn modelId="{793F0E75-2C66-4D66-9122-0AE0A7CB634F}" type="presOf" srcId="{99828FED-0D2D-4118-8589-EF82E303543D}" destId="{3BEB4F5A-99A5-4D3D-80BA-D8E110FC31C9}" srcOrd="0" destOrd="0" presId="urn:microsoft.com/office/officeart/2011/layout/RadialPictureList"/>
    <dgm:cxn modelId="{28763DA3-2038-44F7-94A3-A9FDD2E630A9}" type="presOf" srcId="{7F4E78C8-22AA-4D28-A576-7810D50A27E2}" destId="{A658401A-C99B-42DF-A911-32613829C997}" srcOrd="0" destOrd="0" presId="urn:microsoft.com/office/officeart/2011/layout/RadialPictureList"/>
    <dgm:cxn modelId="{FF6CE518-A49E-40DF-9C0B-F06922D573C7}" srcId="{7F4E78C8-22AA-4D28-A576-7810D50A27E2}" destId="{540CE0E7-D135-428E-9836-1A15B8D1CAF2}" srcOrd="0" destOrd="0" parTransId="{192E0581-6EF0-419B-8747-3E8BC8155A7D}" sibTransId="{BAC42933-4CC5-4F50-8DD5-73E6D67C7F06}"/>
    <dgm:cxn modelId="{8AD9C70C-A19B-448F-A0AF-B313E23BBF94}" srcId="{540CE0E7-D135-428E-9836-1A15B8D1CAF2}" destId="{99828FED-0D2D-4118-8589-EF82E303543D}" srcOrd="1" destOrd="0" parTransId="{45925355-BBEA-40B0-AB53-98B9CD046DD3}" sibTransId="{523280ED-4DEC-4FC1-AD41-AA3304012BB6}"/>
    <dgm:cxn modelId="{FF57E7D3-D7A7-4CDA-B621-6D0D66A7F68F}" type="presOf" srcId="{540CE0E7-D135-428E-9836-1A15B8D1CAF2}" destId="{ACAFB5FC-1CA0-4452-A03E-72CDBCE2AE45}" srcOrd="0" destOrd="0" presId="urn:microsoft.com/office/officeart/2011/layout/RadialPictureList"/>
    <dgm:cxn modelId="{5EDA4A07-F5DC-45DF-AD0F-4D09D9BC5D53}" type="presParOf" srcId="{A658401A-C99B-42DF-A911-32613829C997}" destId="{ACAFB5FC-1CA0-4452-A03E-72CDBCE2AE45}" srcOrd="0" destOrd="0" presId="urn:microsoft.com/office/officeart/2011/layout/RadialPictureList"/>
    <dgm:cxn modelId="{85D9F2B4-F997-4EA4-AA52-9FD6CE6D9D9C}" type="presParOf" srcId="{A658401A-C99B-42DF-A911-32613829C997}" destId="{0CC075DE-4695-4FCA-BBB6-C238DE43AB8D}" srcOrd="1" destOrd="0" presId="urn:microsoft.com/office/officeart/2011/layout/RadialPictureList"/>
    <dgm:cxn modelId="{86A70E3C-FB54-41A4-B4D7-A650BD4FA731}" type="presParOf" srcId="{A658401A-C99B-42DF-A911-32613829C997}" destId="{C47D4AF4-7ED6-4851-ACBB-E5BD6B7C121D}" srcOrd="2" destOrd="0" presId="urn:microsoft.com/office/officeart/2011/layout/RadialPictureList"/>
    <dgm:cxn modelId="{4C917DB0-B051-4311-AE98-A1DB10037E80}" type="presParOf" srcId="{A658401A-C99B-42DF-A911-32613829C997}" destId="{D830204C-F2A7-431E-9567-02DD1F006D02}" srcOrd="3" destOrd="0" presId="urn:microsoft.com/office/officeart/2011/layout/RadialPictureList"/>
    <dgm:cxn modelId="{043DBABE-096A-4819-94A8-737EE443F2A2}" type="presParOf" srcId="{A658401A-C99B-42DF-A911-32613829C997}" destId="{E7EDC5A8-3960-46A0-ADD2-EAA533C8AAE6}" srcOrd="4" destOrd="0" presId="urn:microsoft.com/office/officeart/2011/layout/RadialPictureList"/>
    <dgm:cxn modelId="{C3C43CF8-0A3F-4369-BAF5-C0E4E51E65AB}" type="presParOf" srcId="{E7EDC5A8-3960-46A0-ADD2-EAA533C8AAE6}" destId="{1456BD75-76DE-4714-9C88-4DD7681B031F}" srcOrd="0" destOrd="0" presId="urn:microsoft.com/office/officeart/2011/layout/RadialPictureList"/>
    <dgm:cxn modelId="{691EE22D-3769-4A28-9B55-3750373ACFCD}" type="presParOf" srcId="{A658401A-C99B-42DF-A911-32613829C997}" destId="{3BEB4F5A-99A5-4D3D-80BA-D8E110FC31C9}" srcOrd="5" destOrd="0" presId="urn:microsoft.com/office/officeart/2011/layout/RadialPictureList"/>
    <dgm:cxn modelId="{38404E6D-5CDB-4B3B-963D-AEC0F07B259A}" type="presParOf" srcId="{A658401A-C99B-42DF-A911-32613829C997}" destId="{345DC328-1B12-4203-8E00-9855B36B8D34}" srcOrd="6" destOrd="0" presId="urn:microsoft.com/office/officeart/2011/layout/RadialPictureList"/>
    <dgm:cxn modelId="{CA741EE1-BF4C-4C96-A0E1-8BB7FF1262C5}" type="presParOf" srcId="{345DC328-1B12-4203-8E00-9855B36B8D34}" destId="{34850D6E-E7EB-49BB-8D9C-A40367A87078}" srcOrd="0" destOrd="0" presId="urn:microsoft.com/office/officeart/2011/layout/RadialPictureList"/>
    <dgm:cxn modelId="{99D9A98B-293D-49DB-8605-2A1E90432D4A}" type="presParOf" srcId="{A658401A-C99B-42DF-A911-32613829C997}" destId="{989268A6-4B7E-4B9E-A335-97F01A186D8A}" srcOrd="7"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4E78C8-22AA-4D28-A576-7810D50A27E2}" type="doc">
      <dgm:prSet loTypeId="urn:microsoft.com/office/officeart/2011/layout/RadialPictureList" loCatId="picture" qsTypeId="urn:microsoft.com/office/officeart/2005/8/quickstyle/simple1" qsCatId="simple" csTypeId="urn:microsoft.com/office/officeart/2005/8/colors/accent1_2" csCatId="accent1" phldr="0"/>
      <dgm:spPr/>
      <dgm:t>
        <a:bodyPr/>
        <a:lstStyle/>
        <a:p>
          <a:endParaRPr lang="en-US"/>
        </a:p>
      </dgm:t>
    </dgm:pt>
    <dgm:pt modelId="{540CE0E7-D135-428E-9836-1A15B8D1CAF2}">
      <dgm:prSet phldrT="[Text]" phldr="1"/>
      <dgm:spPr/>
      <dgm:t>
        <a:bodyPr/>
        <a:lstStyle/>
        <a:p>
          <a:endParaRPr lang="en-US"/>
        </a:p>
      </dgm:t>
    </dgm:pt>
    <dgm:pt modelId="{192E0581-6EF0-419B-8747-3E8BC8155A7D}" type="parTrans" cxnId="{FF6CE518-A49E-40DF-9C0B-F06922D573C7}">
      <dgm:prSet/>
      <dgm:spPr/>
      <dgm:t>
        <a:bodyPr/>
        <a:lstStyle/>
        <a:p>
          <a:endParaRPr lang="en-US"/>
        </a:p>
      </dgm:t>
    </dgm:pt>
    <dgm:pt modelId="{BAC42933-4CC5-4F50-8DD5-73E6D67C7F06}" type="sibTrans" cxnId="{FF6CE518-A49E-40DF-9C0B-F06922D573C7}">
      <dgm:prSet/>
      <dgm:spPr/>
      <dgm:t>
        <a:bodyPr/>
        <a:lstStyle/>
        <a:p>
          <a:endParaRPr lang="en-US"/>
        </a:p>
      </dgm:t>
    </dgm:pt>
    <dgm:pt modelId="{67C1ADDC-3EDE-4CBC-BE0B-987084044E7E}">
      <dgm:prSet phldrT="[Text]" phldr="1"/>
      <dgm:spPr/>
      <dgm:t>
        <a:bodyPr/>
        <a:lstStyle/>
        <a:p>
          <a:endParaRPr lang="en-US"/>
        </a:p>
      </dgm:t>
    </dgm:pt>
    <dgm:pt modelId="{AFDE5C85-85E7-40AB-8108-63C0DA485F27}" type="parTrans" cxnId="{CD227A29-EEB4-4EB4-B4C5-FD4546BFECF9}">
      <dgm:prSet/>
      <dgm:spPr/>
      <dgm:t>
        <a:bodyPr/>
        <a:lstStyle/>
        <a:p>
          <a:endParaRPr lang="en-US"/>
        </a:p>
      </dgm:t>
    </dgm:pt>
    <dgm:pt modelId="{FD8DD5D2-0379-4E29-8C2F-A5186F339663}" type="sibTrans" cxnId="{CD227A29-EEB4-4EB4-B4C5-FD4546BFECF9}">
      <dgm:prSet/>
      <dgm:spPr/>
      <dgm:t>
        <a:bodyPr/>
        <a:lstStyle/>
        <a:p>
          <a:endParaRPr lang="en-US"/>
        </a:p>
      </dgm:t>
    </dgm:pt>
    <dgm:pt modelId="{99828FED-0D2D-4118-8589-EF82E303543D}">
      <dgm:prSet phldrT="[Text]" phldr="1"/>
      <dgm:spPr/>
      <dgm:t>
        <a:bodyPr/>
        <a:lstStyle/>
        <a:p>
          <a:endParaRPr lang="en-US"/>
        </a:p>
      </dgm:t>
    </dgm:pt>
    <dgm:pt modelId="{45925355-BBEA-40B0-AB53-98B9CD046DD3}" type="parTrans" cxnId="{8AD9C70C-A19B-448F-A0AF-B313E23BBF94}">
      <dgm:prSet/>
      <dgm:spPr/>
      <dgm:t>
        <a:bodyPr/>
        <a:lstStyle/>
        <a:p>
          <a:endParaRPr lang="en-US"/>
        </a:p>
      </dgm:t>
    </dgm:pt>
    <dgm:pt modelId="{523280ED-4DEC-4FC1-AD41-AA3304012BB6}" type="sibTrans" cxnId="{8AD9C70C-A19B-448F-A0AF-B313E23BBF94}">
      <dgm:prSet/>
      <dgm:spPr/>
      <dgm:t>
        <a:bodyPr/>
        <a:lstStyle/>
        <a:p>
          <a:endParaRPr lang="en-US"/>
        </a:p>
      </dgm:t>
    </dgm:pt>
    <dgm:pt modelId="{856D0D22-5B8B-4AE3-BC41-A19F63D2EADA}">
      <dgm:prSet phldrT="[Text]" phldr="1"/>
      <dgm:spPr/>
      <dgm:t>
        <a:bodyPr/>
        <a:lstStyle/>
        <a:p>
          <a:endParaRPr lang="en-US"/>
        </a:p>
      </dgm:t>
    </dgm:pt>
    <dgm:pt modelId="{B22D217F-8B6C-46AC-86AE-E05D14D612AB}" type="parTrans" cxnId="{48D0201F-EA42-4787-BBE4-16470735CD6C}">
      <dgm:prSet/>
      <dgm:spPr/>
      <dgm:t>
        <a:bodyPr/>
        <a:lstStyle/>
        <a:p>
          <a:endParaRPr lang="en-US"/>
        </a:p>
      </dgm:t>
    </dgm:pt>
    <dgm:pt modelId="{9185DD53-6FF0-45BF-8F8A-B63BEBFA47D7}" type="sibTrans" cxnId="{48D0201F-EA42-4787-BBE4-16470735CD6C}">
      <dgm:prSet/>
      <dgm:spPr/>
      <dgm:t>
        <a:bodyPr/>
        <a:lstStyle/>
        <a:p>
          <a:endParaRPr lang="en-US"/>
        </a:p>
      </dgm:t>
    </dgm:pt>
    <dgm:pt modelId="{A658401A-C99B-42DF-A911-32613829C997}" type="pres">
      <dgm:prSet presAssocID="{7F4E78C8-22AA-4D28-A576-7810D50A27E2}" presName="Name0" presStyleCnt="0">
        <dgm:presLayoutVars>
          <dgm:chMax val="1"/>
          <dgm:chPref val="1"/>
          <dgm:dir/>
          <dgm:resizeHandles/>
        </dgm:presLayoutVars>
      </dgm:prSet>
      <dgm:spPr/>
      <dgm:t>
        <a:bodyPr/>
        <a:lstStyle/>
        <a:p>
          <a:endParaRPr lang="en-US"/>
        </a:p>
      </dgm:t>
    </dgm:pt>
    <dgm:pt modelId="{ACAFB5FC-1CA0-4452-A03E-72CDBCE2AE45}" type="pres">
      <dgm:prSet presAssocID="{540CE0E7-D135-428E-9836-1A15B8D1CAF2}" presName="Parent" presStyleLbl="node1" presStyleIdx="0" presStyleCnt="2">
        <dgm:presLayoutVars>
          <dgm:chMax val="4"/>
          <dgm:chPref val="3"/>
        </dgm:presLayoutVars>
      </dgm:prSet>
      <dgm:spPr/>
      <dgm:t>
        <a:bodyPr/>
        <a:lstStyle/>
        <a:p>
          <a:endParaRPr lang="en-US"/>
        </a:p>
      </dgm:t>
    </dgm:pt>
    <dgm:pt modelId="{0CC075DE-4695-4FCA-BBB6-C238DE43AB8D}" type="pres">
      <dgm:prSet presAssocID="{67C1ADDC-3EDE-4CBC-BE0B-987084044E7E}" presName="Accent" presStyleLbl="node1" presStyleIdx="1" presStyleCnt="2"/>
      <dgm:spPr/>
    </dgm:pt>
    <dgm:pt modelId="{C47D4AF4-7ED6-4851-ACBB-E5BD6B7C121D}" type="pres">
      <dgm:prSet presAssocID="{67C1ADDC-3EDE-4CBC-BE0B-987084044E7E}" presName="Image1" presStyleLbl="fgImgPlace1" presStyleIdx="0" presStyleCnt="3"/>
      <dgm:spPr/>
    </dgm:pt>
    <dgm:pt modelId="{D830204C-F2A7-431E-9567-02DD1F006D02}" type="pres">
      <dgm:prSet presAssocID="{67C1ADDC-3EDE-4CBC-BE0B-987084044E7E}" presName="Child1" presStyleLbl="revTx" presStyleIdx="0" presStyleCnt="3">
        <dgm:presLayoutVars>
          <dgm:chMax val="0"/>
          <dgm:chPref val="0"/>
          <dgm:bulletEnabled val="1"/>
        </dgm:presLayoutVars>
      </dgm:prSet>
      <dgm:spPr/>
      <dgm:t>
        <a:bodyPr/>
        <a:lstStyle/>
        <a:p>
          <a:endParaRPr lang="en-US"/>
        </a:p>
      </dgm:t>
    </dgm:pt>
    <dgm:pt modelId="{E7EDC5A8-3960-46A0-ADD2-EAA533C8AAE6}" type="pres">
      <dgm:prSet presAssocID="{99828FED-0D2D-4118-8589-EF82E303543D}" presName="Image2" presStyleCnt="0"/>
      <dgm:spPr/>
    </dgm:pt>
    <dgm:pt modelId="{1456BD75-76DE-4714-9C88-4DD7681B031F}" type="pres">
      <dgm:prSet presAssocID="{99828FED-0D2D-4118-8589-EF82E303543D}" presName="Image" presStyleLbl="fgImgPlace1" presStyleIdx="1" presStyleCnt="3"/>
      <dgm:spPr/>
    </dgm:pt>
    <dgm:pt modelId="{3BEB4F5A-99A5-4D3D-80BA-D8E110FC31C9}" type="pres">
      <dgm:prSet presAssocID="{99828FED-0D2D-4118-8589-EF82E303543D}" presName="Child2" presStyleLbl="revTx" presStyleIdx="1" presStyleCnt="3">
        <dgm:presLayoutVars>
          <dgm:chMax val="0"/>
          <dgm:chPref val="0"/>
          <dgm:bulletEnabled val="1"/>
        </dgm:presLayoutVars>
      </dgm:prSet>
      <dgm:spPr/>
      <dgm:t>
        <a:bodyPr/>
        <a:lstStyle/>
        <a:p>
          <a:endParaRPr lang="en-US"/>
        </a:p>
      </dgm:t>
    </dgm:pt>
    <dgm:pt modelId="{345DC328-1B12-4203-8E00-9855B36B8D34}" type="pres">
      <dgm:prSet presAssocID="{856D0D22-5B8B-4AE3-BC41-A19F63D2EADA}" presName="Image3" presStyleCnt="0"/>
      <dgm:spPr/>
    </dgm:pt>
    <dgm:pt modelId="{34850D6E-E7EB-49BB-8D9C-A40367A87078}" type="pres">
      <dgm:prSet presAssocID="{856D0D22-5B8B-4AE3-BC41-A19F63D2EADA}" presName="Image" presStyleLbl="fgImgPlace1" presStyleIdx="2" presStyleCnt="3"/>
      <dgm:spPr/>
    </dgm:pt>
    <dgm:pt modelId="{989268A6-4B7E-4B9E-A335-97F01A186D8A}" type="pres">
      <dgm:prSet presAssocID="{856D0D22-5B8B-4AE3-BC41-A19F63D2EADA}" presName="Child3" presStyleLbl="revTx" presStyleIdx="2" presStyleCnt="3">
        <dgm:presLayoutVars>
          <dgm:chMax val="0"/>
          <dgm:chPref val="0"/>
          <dgm:bulletEnabled val="1"/>
        </dgm:presLayoutVars>
      </dgm:prSet>
      <dgm:spPr/>
      <dgm:t>
        <a:bodyPr/>
        <a:lstStyle/>
        <a:p>
          <a:endParaRPr lang="en-US"/>
        </a:p>
      </dgm:t>
    </dgm:pt>
  </dgm:ptLst>
  <dgm:cxnLst>
    <dgm:cxn modelId="{48D0201F-EA42-4787-BBE4-16470735CD6C}" srcId="{540CE0E7-D135-428E-9836-1A15B8D1CAF2}" destId="{856D0D22-5B8B-4AE3-BC41-A19F63D2EADA}" srcOrd="2" destOrd="0" parTransId="{B22D217F-8B6C-46AC-86AE-E05D14D612AB}" sibTransId="{9185DD53-6FF0-45BF-8F8A-B63BEBFA47D7}"/>
    <dgm:cxn modelId="{4865784C-1766-4A57-9FA7-69018FB7928E}" type="presOf" srcId="{67C1ADDC-3EDE-4CBC-BE0B-987084044E7E}" destId="{D830204C-F2A7-431E-9567-02DD1F006D02}" srcOrd="0" destOrd="0" presId="urn:microsoft.com/office/officeart/2011/layout/RadialPictureList"/>
    <dgm:cxn modelId="{829E6FD1-807E-48A8-AF7C-F7DE0E0FEBB1}" type="presOf" srcId="{856D0D22-5B8B-4AE3-BC41-A19F63D2EADA}" destId="{989268A6-4B7E-4B9E-A335-97F01A186D8A}" srcOrd="0" destOrd="0" presId="urn:microsoft.com/office/officeart/2011/layout/RadialPictureList"/>
    <dgm:cxn modelId="{CD227A29-EEB4-4EB4-B4C5-FD4546BFECF9}" srcId="{540CE0E7-D135-428E-9836-1A15B8D1CAF2}" destId="{67C1ADDC-3EDE-4CBC-BE0B-987084044E7E}" srcOrd="0" destOrd="0" parTransId="{AFDE5C85-85E7-40AB-8108-63C0DA485F27}" sibTransId="{FD8DD5D2-0379-4E29-8C2F-A5186F339663}"/>
    <dgm:cxn modelId="{793F0E75-2C66-4D66-9122-0AE0A7CB634F}" type="presOf" srcId="{99828FED-0D2D-4118-8589-EF82E303543D}" destId="{3BEB4F5A-99A5-4D3D-80BA-D8E110FC31C9}" srcOrd="0" destOrd="0" presId="urn:microsoft.com/office/officeart/2011/layout/RadialPictureList"/>
    <dgm:cxn modelId="{28763DA3-2038-44F7-94A3-A9FDD2E630A9}" type="presOf" srcId="{7F4E78C8-22AA-4D28-A576-7810D50A27E2}" destId="{A658401A-C99B-42DF-A911-32613829C997}" srcOrd="0" destOrd="0" presId="urn:microsoft.com/office/officeart/2011/layout/RadialPictureList"/>
    <dgm:cxn modelId="{FF6CE518-A49E-40DF-9C0B-F06922D573C7}" srcId="{7F4E78C8-22AA-4D28-A576-7810D50A27E2}" destId="{540CE0E7-D135-428E-9836-1A15B8D1CAF2}" srcOrd="0" destOrd="0" parTransId="{192E0581-6EF0-419B-8747-3E8BC8155A7D}" sibTransId="{BAC42933-4CC5-4F50-8DD5-73E6D67C7F06}"/>
    <dgm:cxn modelId="{8AD9C70C-A19B-448F-A0AF-B313E23BBF94}" srcId="{540CE0E7-D135-428E-9836-1A15B8D1CAF2}" destId="{99828FED-0D2D-4118-8589-EF82E303543D}" srcOrd="1" destOrd="0" parTransId="{45925355-BBEA-40B0-AB53-98B9CD046DD3}" sibTransId="{523280ED-4DEC-4FC1-AD41-AA3304012BB6}"/>
    <dgm:cxn modelId="{FF57E7D3-D7A7-4CDA-B621-6D0D66A7F68F}" type="presOf" srcId="{540CE0E7-D135-428E-9836-1A15B8D1CAF2}" destId="{ACAFB5FC-1CA0-4452-A03E-72CDBCE2AE45}" srcOrd="0" destOrd="0" presId="urn:microsoft.com/office/officeart/2011/layout/RadialPictureList"/>
    <dgm:cxn modelId="{5EDA4A07-F5DC-45DF-AD0F-4D09D9BC5D53}" type="presParOf" srcId="{A658401A-C99B-42DF-A911-32613829C997}" destId="{ACAFB5FC-1CA0-4452-A03E-72CDBCE2AE45}" srcOrd="0" destOrd="0" presId="urn:microsoft.com/office/officeart/2011/layout/RadialPictureList"/>
    <dgm:cxn modelId="{85D9F2B4-F997-4EA4-AA52-9FD6CE6D9D9C}" type="presParOf" srcId="{A658401A-C99B-42DF-A911-32613829C997}" destId="{0CC075DE-4695-4FCA-BBB6-C238DE43AB8D}" srcOrd="1" destOrd="0" presId="urn:microsoft.com/office/officeart/2011/layout/RadialPictureList"/>
    <dgm:cxn modelId="{86A70E3C-FB54-41A4-B4D7-A650BD4FA731}" type="presParOf" srcId="{A658401A-C99B-42DF-A911-32613829C997}" destId="{C47D4AF4-7ED6-4851-ACBB-E5BD6B7C121D}" srcOrd="2" destOrd="0" presId="urn:microsoft.com/office/officeart/2011/layout/RadialPictureList"/>
    <dgm:cxn modelId="{4C917DB0-B051-4311-AE98-A1DB10037E80}" type="presParOf" srcId="{A658401A-C99B-42DF-A911-32613829C997}" destId="{D830204C-F2A7-431E-9567-02DD1F006D02}" srcOrd="3" destOrd="0" presId="urn:microsoft.com/office/officeart/2011/layout/RadialPictureList"/>
    <dgm:cxn modelId="{043DBABE-096A-4819-94A8-737EE443F2A2}" type="presParOf" srcId="{A658401A-C99B-42DF-A911-32613829C997}" destId="{E7EDC5A8-3960-46A0-ADD2-EAA533C8AAE6}" srcOrd="4" destOrd="0" presId="urn:microsoft.com/office/officeart/2011/layout/RadialPictureList"/>
    <dgm:cxn modelId="{C3C43CF8-0A3F-4369-BAF5-C0E4E51E65AB}" type="presParOf" srcId="{E7EDC5A8-3960-46A0-ADD2-EAA533C8AAE6}" destId="{1456BD75-76DE-4714-9C88-4DD7681B031F}" srcOrd="0" destOrd="0" presId="urn:microsoft.com/office/officeart/2011/layout/RadialPictureList"/>
    <dgm:cxn modelId="{691EE22D-3769-4A28-9B55-3750373ACFCD}" type="presParOf" srcId="{A658401A-C99B-42DF-A911-32613829C997}" destId="{3BEB4F5A-99A5-4D3D-80BA-D8E110FC31C9}" srcOrd="5" destOrd="0" presId="urn:microsoft.com/office/officeart/2011/layout/RadialPictureList"/>
    <dgm:cxn modelId="{38404E6D-5CDB-4B3B-963D-AEC0F07B259A}" type="presParOf" srcId="{A658401A-C99B-42DF-A911-32613829C997}" destId="{345DC328-1B12-4203-8E00-9855B36B8D34}" srcOrd="6" destOrd="0" presId="urn:microsoft.com/office/officeart/2011/layout/RadialPictureList"/>
    <dgm:cxn modelId="{CA741EE1-BF4C-4C96-A0E1-8BB7FF1262C5}" type="presParOf" srcId="{345DC328-1B12-4203-8E00-9855B36B8D34}" destId="{34850D6E-E7EB-49BB-8D9C-A40367A87078}" srcOrd="0" destOrd="0" presId="urn:microsoft.com/office/officeart/2011/layout/RadialPictureList"/>
    <dgm:cxn modelId="{99D9A98B-293D-49DB-8605-2A1E90432D4A}" type="presParOf" srcId="{A658401A-C99B-42DF-A911-32613829C997}" destId="{989268A6-4B7E-4B9E-A335-97F01A186D8A}" srcOrd="7"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4E78C8-22AA-4D28-A576-7810D50A27E2}" type="doc">
      <dgm:prSet loTypeId="urn:microsoft.com/office/officeart/2011/layout/RadialPictureList" loCatId="picture" qsTypeId="urn:microsoft.com/office/officeart/2005/8/quickstyle/simple1" qsCatId="simple" csTypeId="urn:microsoft.com/office/officeart/2005/8/colors/accent1_2" csCatId="accent1" phldr="0"/>
      <dgm:spPr/>
      <dgm:t>
        <a:bodyPr/>
        <a:lstStyle/>
        <a:p>
          <a:endParaRPr lang="en-US"/>
        </a:p>
      </dgm:t>
    </dgm:pt>
    <dgm:pt modelId="{540CE0E7-D135-428E-9836-1A15B8D1CAF2}">
      <dgm:prSet phldrT="[Text]" phldr="1"/>
      <dgm:spPr/>
      <dgm:t>
        <a:bodyPr/>
        <a:lstStyle/>
        <a:p>
          <a:endParaRPr lang="en-US"/>
        </a:p>
      </dgm:t>
    </dgm:pt>
    <dgm:pt modelId="{192E0581-6EF0-419B-8747-3E8BC8155A7D}" type="parTrans" cxnId="{FF6CE518-A49E-40DF-9C0B-F06922D573C7}">
      <dgm:prSet/>
      <dgm:spPr/>
      <dgm:t>
        <a:bodyPr/>
        <a:lstStyle/>
        <a:p>
          <a:endParaRPr lang="en-US"/>
        </a:p>
      </dgm:t>
    </dgm:pt>
    <dgm:pt modelId="{BAC42933-4CC5-4F50-8DD5-73E6D67C7F06}" type="sibTrans" cxnId="{FF6CE518-A49E-40DF-9C0B-F06922D573C7}">
      <dgm:prSet/>
      <dgm:spPr/>
      <dgm:t>
        <a:bodyPr/>
        <a:lstStyle/>
        <a:p>
          <a:endParaRPr lang="en-US"/>
        </a:p>
      </dgm:t>
    </dgm:pt>
    <dgm:pt modelId="{67C1ADDC-3EDE-4CBC-BE0B-987084044E7E}">
      <dgm:prSet phldrT="[Text]" phldr="1"/>
      <dgm:spPr/>
      <dgm:t>
        <a:bodyPr/>
        <a:lstStyle/>
        <a:p>
          <a:endParaRPr lang="en-US"/>
        </a:p>
      </dgm:t>
    </dgm:pt>
    <dgm:pt modelId="{AFDE5C85-85E7-40AB-8108-63C0DA485F27}" type="parTrans" cxnId="{CD227A29-EEB4-4EB4-B4C5-FD4546BFECF9}">
      <dgm:prSet/>
      <dgm:spPr/>
      <dgm:t>
        <a:bodyPr/>
        <a:lstStyle/>
        <a:p>
          <a:endParaRPr lang="en-US"/>
        </a:p>
      </dgm:t>
    </dgm:pt>
    <dgm:pt modelId="{FD8DD5D2-0379-4E29-8C2F-A5186F339663}" type="sibTrans" cxnId="{CD227A29-EEB4-4EB4-B4C5-FD4546BFECF9}">
      <dgm:prSet/>
      <dgm:spPr/>
      <dgm:t>
        <a:bodyPr/>
        <a:lstStyle/>
        <a:p>
          <a:endParaRPr lang="en-US"/>
        </a:p>
      </dgm:t>
    </dgm:pt>
    <dgm:pt modelId="{99828FED-0D2D-4118-8589-EF82E303543D}">
      <dgm:prSet phldrT="[Text]" phldr="1"/>
      <dgm:spPr/>
      <dgm:t>
        <a:bodyPr/>
        <a:lstStyle/>
        <a:p>
          <a:endParaRPr lang="en-US"/>
        </a:p>
      </dgm:t>
    </dgm:pt>
    <dgm:pt modelId="{45925355-BBEA-40B0-AB53-98B9CD046DD3}" type="parTrans" cxnId="{8AD9C70C-A19B-448F-A0AF-B313E23BBF94}">
      <dgm:prSet/>
      <dgm:spPr/>
      <dgm:t>
        <a:bodyPr/>
        <a:lstStyle/>
        <a:p>
          <a:endParaRPr lang="en-US"/>
        </a:p>
      </dgm:t>
    </dgm:pt>
    <dgm:pt modelId="{523280ED-4DEC-4FC1-AD41-AA3304012BB6}" type="sibTrans" cxnId="{8AD9C70C-A19B-448F-A0AF-B313E23BBF94}">
      <dgm:prSet/>
      <dgm:spPr/>
      <dgm:t>
        <a:bodyPr/>
        <a:lstStyle/>
        <a:p>
          <a:endParaRPr lang="en-US"/>
        </a:p>
      </dgm:t>
    </dgm:pt>
    <dgm:pt modelId="{856D0D22-5B8B-4AE3-BC41-A19F63D2EADA}">
      <dgm:prSet phldrT="[Text]" phldr="1"/>
      <dgm:spPr/>
      <dgm:t>
        <a:bodyPr/>
        <a:lstStyle/>
        <a:p>
          <a:endParaRPr lang="en-US"/>
        </a:p>
      </dgm:t>
    </dgm:pt>
    <dgm:pt modelId="{B22D217F-8B6C-46AC-86AE-E05D14D612AB}" type="parTrans" cxnId="{48D0201F-EA42-4787-BBE4-16470735CD6C}">
      <dgm:prSet/>
      <dgm:spPr/>
      <dgm:t>
        <a:bodyPr/>
        <a:lstStyle/>
        <a:p>
          <a:endParaRPr lang="en-US"/>
        </a:p>
      </dgm:t>
    </dgm:pt>
    <dgm:pt modelId="{9185DD53-6FF0-45BF-8F8A-B63BEBFA47D7}" type="sibTrans" cxnId="{48D0201F-EA42-4787-BBE4-16470735CD6C}">
      <dgm:prSet/>
      <dgm:spPr/>
      <dgm:t>
        <a:bodyPr/>
        <a:lstStyle/>
        <a:p>
          <a:endParaRPr lang="en-US"/>
        </a:p>
      </dgm:t>
    </dgm:pt>
    <dgm:pt modelId="{A658401A-C99B-42DF-A911-32613829C997}" type="pres">
      <dgm:prSet presAssocID="{7F4E78C8-22AA-4D28-A576-7810D50A27E2}" presName="Name0" presStyleCnt="0">
        <dgm:presLayoutVars>
          <dgm:chMax val="1"/>
          <dgm:chPref val="1"/>
          <dgm:dir/>
          <dgm:resizeHandles/>
        </dgm:presLayoutVars>
      </dgm:prSet>
      <dgm:spPr/>
      <dgm:t>
        <a:bodyPr/>
        <a:lstStyle/>
        <a:p>
          <a:endParaRPr lang="en-US"/>
        </a:p>
      </dgm:t>
    </dgm:pt>
    <dgm:pt modelId="{ACAFB5FC-1CA0-4452-A03E-72CDBCE2AE45}" type="pres">
      <dgm:prSet presAssocID="{540CE0E7-D135-428E-9836-1A15B8D1CAF2}" presName="Parent" presStyleLbl="node1" presStyleIdx="0" presStyleCnt="2">
        <dgm:presLayoutVars>
          <dgm:chMax val="4"/>
          <dgm:chPref val="3"/>
        </dgm:presLayoutVars>
      </dgm:prSet>
      <dgm:spPr/>
      <dgm:t>
        <a:bodyPr/>
        <a:lstStyle/>
        <a:p>
          <a:endParaRPr lang="en-US"/>
        </a:p>
      </dgm:t>
    </dgm:pt>
    <dgm:pt modelId="{0CC075DE-4695-4FCA-BBB6-C238DE43AB8D}" type="pres">
      <dgm:prSet presAssocID="{67C1ADDC-3EDE-4CBC-BE0B-987084044E7E}" presName="Accent" presStyleLbl="node1" presStyleIdx="1" presStyleCnt="2"/>
      <dgm:spPr/>
    </dgm:pt>
    <dgm:pt modelId="{C47D4AF4-7ED6-4851-ACBB-E5BD6B7C121D}" type="pres">
      <dgm:prSet presAssocID="{67C1ADDC-3EDE-4CBC-BE0B-987084044E7E}" presName="Image1" presStyleLbl="fgImgPlace1" presStyleIdx="0" presStyleCnt="3"/>
      <dgm:spPr/>
    </dgm:pt>
    <dgm:pt modelId="{D830204C-F2A7-431E-9567-02DD1F006D02}" type="pres">
      <dgm:prSet presAssocID="{67C1ADDC-3EDE-4CBC-BE0B-987084044E7E}" presName="Child1" presStyleLbl="revTx" presStyleIdx="0" presStyleCnt="3">
        <dgm:presLayoutVars>
          <dgm:chMax val="0"/>
          <dgm:chPref val="0"/>
          <dgm:bulletEnabled val="1"/>
        </dgm:presLayoutVars>
      </dgm:prSet>
      <dgm:spPr/>
      <dgm:t>
        <a:bodyPr/>
        <a:lstStyle/>
        <a:p>
          <a:endParaRPr lang="en-US"/>
        </a:p>
      </dgm:t>
    </dgm:pt>
    <dgm:pt modelId="{E7EDC5A8-3960-46A0-ADD2-EAA533C8AAE6}" type="pres">
      <dgm:prSet presAssocID="{99828FED-0D2D-4118-8589-EF82E303543D}" presName="Image2" presStyleCnt="0"/>
      <dgm:spPr/>
    </dgm:pt>
    <dgm:pt modelId="{1456BD75-76DE-4714-9C88-4DD7681B031F}" type="pres">
      <dgm:prSet presAssocID="{99828FED-0D2D-4118-8589-EF82E303543D}" presName="Image" presStyleLbl="fgImgPlace1" presStyleIdx="1" presStyleCnt="3"/>
      <dgm:spPr/>
    </dgm:pt>
    <dgm:pt modelId="{3BEB4F5A-99A5-4D3D-80BA-D8E110FC31C9}" type="pres">
      <dgm:prSet presAssocID="{99828FED-0D2D-4118-8589-EF82E303543D}" presName="Child2" presStyleLbl="revTx" presStyleIdx="1" presStyleCnt="3">
        <dgm:presLayoutVars>
          <dgm:chMax val="0"/>
          <dgm:chPref val="0"/>
          <dgm:bulletEnabled val="1"/>
        </dgm:presLayoutVars>
      </dgm:prSet>
      <dgm:spPr/>
      <dgm:t>
        <a:bodyPr/>
        <a:lstStyle/>
        <a:p>
          <a:endParaRPr lang="en-US"/>
        </a:p>
      </dgm:t>
    </dgm:pt>
    <dgm:pt modelId="{345DC328-1B12-4203-8E00-9855B36B8D34}" type="pres">
      <dgm:prSet presAssocID="{856D0D22-5B8B-4AE3-BC41-A19F63D2EADA}" presName="Image3" presStyleCnt="0"/>
      <dgm:spPr/>
    </dgm:pt>
    <dgm:pt modelId="{34850D6E-E7EB-49BB-8D9C-A40367A87078}" type="pres">
      <dgm:prSet presAssocID="{856D0D22-5B8B-4AE3-BC41-A19F63D2EADA}" presName="Image" presStyleLbl="fgImgPlace1" presStyleIdx="2" presStyleCnt="3"/>
      <dgm:spPr/>
    </dgm:pt>
    <dgm:pt modelId="{989268A6-4B7E-4B9E-A335-97F01A186D8A}" type="pres">
      <dgm:prSet presAssocID="{856D0D22-5B8B-4AE3-BC41-A19F63D2EADA}" presName="Child3" presStyleLbl="revTx" presStyleIdx="2" presStyleCnt="3">
        <dgm:presLayoutVars>
          <dgm:chMax val="0"/>
          <dgm:chPref val="0"/>
          <dgm:bulletEnabled val="1"/>
        </dgm:presLayoutVars>
      </dgm:prSet>
      <dgm:spPr/>
      <dgm:t>
        <a:bodyPr/>
        <a:lstStyle/>
        <a:p>
          <a:endParaRPr lang="en-US"/>
        </a:p>
      </dgm:t>
    </dgm:pt>
  </dgm:ptLst>
  <dgm:cxnLst>
    <dgm:cxn modelId="{48D0201F-EA42-4787-BBE4-16470735CD6C}" srcId="{540CE0E7-D135-428E-9836-1A15B8D1CAF2}" destId="{856D0D22-5B8B-4AE3-BC41-A19F63D2EADA}" srcOrd="2" destOrd="0" parTransId="{B22D217F-8B6C-46AC-86AE-E05D14D612AB}" sibTransId="{9185DD53-6FF0-45BF-8F8A-B63BEBFA47D7}"/>
    <dgm:cxn modelId="{4865784C-1766-4A57-9FA7-69018FB7928E}" type="presOf" srcId="{67C1ADDC-3EDE-4CBC-BE0B-987084044E7E}" destId="{D830204C-F2A7-431E-9567-02DD1F006D02}" srcOrd="0" destOrd="0" presId="urn:microsoft.com/office/officeart/2011/layout/RadialPictureList"/>
    <dgm:cxn modelId="{829E6FD1-807E-48A8-AF7C-F7DE0E0FEBB1}" type="presOf" srcId="{856D0D22-5B8B-4AE3-BC41-A19F63D2EADA}" destId="{989268A6-4B7E-4B9E-A335-97F01A186D8A}" srcOrd="0" destOrd="0" presId="urn:microsoft.com/office/officeart/2011/layout/RadialPictureList"/>
    <dgm:cxn modelId="{CD227A29-EEB4-4EB4-B4C5-FD4546BFECF9}" srcId="{540CE0E7-D135-428E-9836-1A15B8D1CAF2}" destId="{67C1ADDC-3EDE-4CBC-BE0B-987084044E7E}" srcOrd="0" destOrd="0" parTransId="{AFDE5C85-85E7-40AB-8108-63C0DA485F27}" sibTransId="{FD8DD5D2-0379-4E29-8C2F-A5186F339663}"/>
    <dgm:cxn modelId="{793F0E75-2C66-4D66-9122-0AE0A7CB634F}" type="presOf" srcId="{99828FED-0D2D-4118-8589-EF82E303543D}" destId="{3BEB4F5A-99A5-4D3D-80BA-D8E110FC31C9}" srcOrd="0" destOrd="0" presId="urn:microsoft.com/office/officeart/2011/layout/RadialPictureList"/>
    <dgm:cxn modelId="{28763DA3-2038-44F7-94A3-A9FDD2E630A9}" type="presOf" srcId="{7F4E78C8-22AA-4D28-A576-7810D50A27E2}" destId="{A658401A-C99B-42DF-A911-32613829C997}" srcOrd="0" destOrd="0" presId="urn:microsoft.com/office/officeart/2011/layout/RadialPictureList"/>
    <dgm:cxn modelId="{FF6CE518-A49E-40DF-9C0B-F06922D573C7}" srcId="{7F4E78C8-22AA-4D28-A576-7810D50A27E2}" destId="{540CE0E7-D135-428E-9836-1A15B8D1CAF2}" srcOrd="0" destOrd="0" parTransId="{192E0581-6EF0-419B-8747-3E8BC8155A7D}" sibTransId="{BAC42933-4CC5-4F50-8DD5-73E6D67C7F06}"/>
    <dgm:cxn modelId="{8AD9C70C-A19B-448F-A0AF-B313E23BBF94}" srcId="{540CE0E7-D135-428E-9836-1A15B8D1CAF2}" destId="{99828FED-0D2D-4118-8589-EF82E303543D}" srcOrd="1" destOrd="0" parTransId="{45925355-BBEA-40B0-AB53-98B9CD046DD3}" sibTransId="{523280ED-4DEC-4FC1-AD41-AA3304012BB6}"/>
    <dgm:cxn modelId="{FF57E7D3-D7A7-4CDA-B621-6D0D66A7F68F}" type="presOf" srcId="{540CE0E7-D135-428E-9836-1A15B8D1CAF2}" destId="{ACAFB5FC-1CA0-4452-A03E-72CDBCE2AE45}" srcOrd="0" destOrd="0" presId="urn:microsoft.com/office/officeart/2011/layout/RadialPictureList"/>
    <dgm:cxn modelId="{5EDA4A07-F5DC-45DF-AD0F-4D09D9BC5D53}" type="presParOf" srcId="{A658401A-C99B-42DF-A911-32613829C997}" destId="{ACAFB5FC-1CA0-4452-A03E-72CDBCE2AE45}" srcOrd="0" destOrd="0" presId="urn:microsoft.com/office/officeart/2011/layout/RadialPictureList"/>
    <dgm:cxn modelId="{85D9F2B4-F997-4EA4-AA52-9FD6CE6D9D9C}" type="presParOf" srcId="{A658401A-C99B-42DF-A911-32613829C997}" destId="{0CC075DE-4695-4FCA-BBB6-C238DE43AB8D}" srcOrd="1" destOrd="0" presId="urn:microsoft.com/office/officeart/2011/layout/RadialPictureList"/>
    <dgm:cxn modelId="{86A70E3C-FB54-41A4-B4D7-A650BD4FA731}" type="presParOf" srcId="{A658401A-C99B-42DF-A911-32613829C997}" destId="{C47D4AF4-7ED6-4851-ACBB-E5BD6B7C121D}" srcOrd="2" destOrd="0" presId="urn:microsoft.com/office/officeart/2011/layout/RadialPictureList"/>
    <dgm:cxn modelId="{4C917DB0-B051-4311-AE98-A1DB10037E80}" type="presParOf" srcId="{A658401A-C99B-42DF-A911-32613829C997}" destId="{D830204C-F2A7-431E-9567-02DD1F006D02}" srcOrd="3" destOrd="0" presId="urn:microsoft.com/office/officeart/2011/layout/RadialPictureList"/>
    <dgm:cxn modelId="{043DBABE-096A-4819-94A8-737EE443F2A2}" type="presParOf" srcId="{A658401A-C99B-42DF-A911-32613829C997}" destId="{E7EDC5A8-3960-46A0-ADD2-EAA533C8AAE6}" srcOrd="4" destOrd="0" presId="urn:microsoft.com/office/officeart/2011/layout/RadialPictureList"/>
    <dgm:cxn modelId="{C3C43CF8-0A3F-4369-BAF5-C0E4E51E65AB}" type="presParOf" srcId="{E7EDC5A8-3960-46A0-ADD2-EAA533C8AAE6}" destId="{1456BD75-76DE-4714-9C88-4DD7681B031F}" srcOrd="0" destOrd="0" presId="urn:microsoft.com/office/officeart/2011/layout/RadialPictureList"/>
    <dgm:cxn modelId="{691EE22D-3769-4A28-9B55-3750373ACFCD}" type="presParOf" srcId="{A658401A-C99B-42DF-A911-32613829C997}" destId="{3BEB4F5A-99A5-4D3D-80BA-D8E110FC31C9}" srcOrd="5" destOrd="0" presId="urn:microsoft.com/office/officeart/2011/layout/RadialPictureList"/>
    <dgm:cxn modelId="{38404E6D-5CDB-4B3B-963D-AEC0F07B259A}" type="presParOf" srcId="{A658401A-C99B-42DF-A911-32613829C997}" destId="{345DC328-1B12-4203-8E00-9855B36B8D34}" srcOrd="6" destOrd="0" presId="urn:microsoft.com/office/officeart/2011/layout/RadialPictureList"/>
    <dgm:cxn modelId="{CA741EE1-BF4C-4C96-A0E1-8BB7FF1262C5}" type="presParOf" srcId="{345DC328-1B12-4203-8E00-9855B36B8D34}" destId="{34850D6E-E7EB-49BB-8D9C-A40367A87078}" srcOrd="0" destOrd="0" presId="urn:microsoft.com/office/officeart/2011/layout/RadialPictureList"/>
    <dgm:cxn modelId="{99D9A98B-293D-49DB-8605-2A1E90432D4A}" type="presParOf" srcId="{A658401A-C99B-42DF-A911-32613829C997}" destId="{989268A6-4B7E-4B9E-A335-97F01A186D8A}" srcOrd="7"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4E78C8-22AA-4D28-A576-7810D50A27E2}" type="doc">
      <dgm:prSet loTypeId="urn:microsoft.com/office/officeart/2011/layout/RadialPictureList" loCatId="picture" qsTypeId="urn:microsoft.com/office/officeart/2005/8/quickstyle/simple1" qsCatId="simple" csTypeId="urn:microsoft.com/office/officeart/2005/8/colors/accent1_2" csCatId="accent1" phldr="0"/>
      <dgm:spPr/>
      <dgm:t>
        <a:bodyPr/>
        <a:lstStyle/>
        <a:p>
          <a:endParaRPr lang="en-US"/>
        </a:p>
      </dgm:t>
    </dgm:pt>
    <dgm:pt modelId="{540CE0E7-D135-428E-9836-1A15B8D1CAF2}">
      <dgm:prSet phldrT="[Text]" phldr="1"/>
      <dgm:spPr/>
      <dgm:t>
        <a:bodyPr/>
        <a:lstStyle/>
        <a:p>
          <a:endParaRPr lang="en-US"/>
        </a:p>
      </dgm:t>
    </dgm:pt>
    <dgm:pt modelId="{192E0581-6EF0-419B-8747-3E8BC8155A7D}" type="parTrans" cxnId="{FF6CE518-A49E-40DF-9C0B-F06922D573C7}">
      <dgm:prSet/>
      <dgm:spPr/>
      <dgm:t>
        <a:bodyPr/>
        <a:lstStyle/>
        <a:p>
          <a:endParaRPr lang="en-US"/>
        </a:p>
      </dgm:t>
    </dgm:pt>
    <dgm:pt modelId="{BAC42933-4CC5-4F50-8DD5-73E6D67C7F06}" type="sibTrans" cxnId="{FF6CE518-A49E-40DF-9C0B-F06922D573C7}">
      <dgm:prSet/>
      <dgm:spPr/>
      <dgm:t>
        <a:bodyPr/>
        <a:lstStyle/>
        <a:p>
          <a:endParaRPr lang="en-US"/>
        </a:p>
      </dgm:t>
    </dgm:pt>
    <dgm:pt modelId="{67C1ADDC-3EDE-4CBC-BE0B-987084044E7E}">
      <dgm:prSet phldrT="[Text]" phldr="1"/>
      <dgm:spPr/>
      <dgm:t>
        <a:bodyPr/>
        <a:lstStyle/>
        <a:p>
          <a:endParaRPr lang="en-US"/>
        </a:p>
      </dgm:t>
    </dgm:pt>
    <dgm:pt modelId="{AFDE5C85-85E7-40AB-8108-63C0DA485F27}" type="parTrans" cxnId="{CD227A29-EEB4-4EB4-B4C5-FD4546BFECF9}">
      <dgm:prSet/>
      <dgm:spPr/>
      <dgm:t>
        <a:bodyPr/>
        <a:lstStyle/>
        <a:p>
          <a:endParaRPr lang="en-US"/>
        </a:p>
      </dgm:t>
    </dgm:pt>
    <dgm:pt modelId="{FD8DD5D2-0379-4E29-8C2F-A5186F339663}" type="sibTrans" cxnId="{CD227A29-EEB4-4EB4-B4C5-FD4546BFECF9}">
      <dgm:prSet/>
      <dgm:spPr/>
      <dgm:t>
        <a:bodyPr/>
        <a:lstStyle/>
        <a:p>
          <a:endParaRPr lang="en-US"/>
        </a:p>
      </dgm:t>
    </dgm:pt>
    <dgm:pt modelId="{99828FED-0D2D-4118-8589-EF82E303543D}">
      <dgm:prSet phldrT="[Text]" phldr="1"/>
      <dgm:spPr/>
      <dgm:t>
        <a:bodyPr/>
        <a:lstStyle/>
        <a:p>
          <a:endParaRPr lang="en-US"/>
        </a:p>
      </dgm:t>
    </dgm:pt>
    <dgm:pt modelId="{45925355-BBEA-40B0-AB53-98B9CD046DD3}" type="parTrans" cxnId="{8AD9C70C-A19B-448F-A0AF-B313E23BBF94}">
      <dgm:prSet/>
      <dgm:spPr/>
      <dgm:t>
        <a:bodyPr/>
        <a:lstStyle/>
        <a:p>
          <a:endParaRPr lang="en-US"/>
        </a:p>
      </dgm:t>
    </dgm:pt>
    <dgm:pt modelId="{523280ED-4DEC-4FC1-AD41-AA3304012BB6}" type="sibTrans" cxnId="{8AD9C70C-A19B-448F-A0AF-B313E23BBF94}">
      <dgm:prSet/>
      <dgm:spPr/>
      <dgm:t>
        <a:bodyPr/>
        <a:lstStyle/>
        <a:p>
          <a:endParaRPr lang="en-US"/>
        </a:p>
      </dgm:t>
    </dgm:pt>
    <dgm:pt modelId="{856D0D22-5B8B-4AE3-BC41-A19F63D2EADA}">
      <dgm:prSet phldrT="[Text]" phldr="1"/>
      <dgm:spPr/>
      <dgm:t>
        <a:bodyPr/>
        <a:lstStyle/>
        <a:p>
          <a:endParaRPr lang="en-US"/>
        </a:p>
      </dgm:t>
    </dgm:pt>
    <dgm:pt modelId="{B22D217F-8B6C-46AC-86AE-E05D14D612AB}" type="parTrans" cxnId="{48D0201F-EA42-4787-BBE4-16470735CD6C}">
      <dgm:prSet/>
      <dgm:spPr/>
      <dgm:t>
        <a:bodyPr/>
        <a:lstStyle/>
        <a:p>
          <a:endParaRPr lang="en-US"/>
        </a:p>
      </dgm:t>
    </dgm:pt>
    <dgm:pt modelId="{9185DD53-6FF0-45BF-8F8A-B63BEBFA47D7}" type="sibTrans" cxnId="{48D0201F-EA42-4787-BBE4-16470735CD6C}">
      <dgm:prSet/>
      <dgm:spPr/>
      <dgm:t>
        <a:bodyPr/>
        <a:lstStyle/>
        <a:p>
          <a:endParaRPr lang="en-US"/>
        </a:p>
      </dgm:t>
    </dgm:pt>
    <dgm:pt modelId="{A658401A-C99B-42DF-A911-32613829C997}" type="pres">
      <dgm:prSet presAssocID="{7F4E78C8-22AA-4D28-A576-7810D50A27E2}" presName="Name0" presStyleCnt="0">
        <dgm:presLayoutVars>
          <dgm:chMax val="1"/>
          <dgm:chPref val="1"/>
          <dgm:dir/>
          <dgm:resizeHandles/>
        </dgm:presLayoutVars>
      </dgm:prSet>
      <dgm:spPr/>
      <dgm:t>
        <a:bodyPr/>
        <a:lstStyle/>
        <a:p>
          <a:endParaRPr lang="en-US"/>
        </a:p>
      </dgm:t>
    </dgm:pt>
    <dgm:pt modelId="{ACAFB5FC-1CA0-4452-A03E-72CDBCE2AE45}" type="pres">
      <dgm:prSet presAssocID="{540CE0E7-D135-428E-9836-1A15B8D1CAF2}" presName="Parent" presStyleLbl="node1" presStyleIdx="0" presStyleCnt="2">
        <dgm:presLayoutVars>
          <dgm:chMax val="4"/>
          <dgm:chPref val="3"/>
        </dgm:presLayoutVars>
      </dgm:prSet>
      <dgm:spPr/>
      <dgm:t>
        <a:bodyPr/>
        <a:lstStyle/>
        <a:p>
          <a:endParaRPr lang="en-US"/>
        </a:p>
      </dgm:t>
    </dgm:pt>
    <dgm:pt modelId="{0CC075DE-4695-4FCA-BBB6-C238DE43AB8D}" type="pres">
      <dgm:prSet presAssocID="{67C1ADDC-3EDE-4CBC-BE0B-987084044E7E}" presName="Accent" presStyleLbl="node1" presStyleIdx="1" presStyleCnt="2"/>
      <dgm:spPr/>
    </dgm:pt>
    <dgm:pt modelId="{C47D4AF4-7ED6-4851-ACBB-E5BD6B7C121D}" type="pres">
      <dgm:prSet presAssocID="{67C1ADDC-3EDE-4CBC-BE0B-987084044E7E}" presName="Image1" presStyleLbl="fgImgPlace1" presStyleIdx="0" presStyleCnt="3"/>
      <dgm:spPr/>
    </dgm:pt>
    <dgm:pt modelId="{D830204C-F2A7-431E-9567-02DD1F006D02}" type="pres">
      <dgm:prSet presAssocID="{67C1ADDC-3EDE-4CBC-BE0B-987084044E7E}" presName="Child1" presStyleLbl="revTx" presStyleIdx="0" presStyleCnt="3">
        <dgm:presLayoutVars>
          <dgm:chMax val="0"/>
          <dgm:chPref val="0"/>
          <dgm:bulletEnabled val="1"/>
        </dgm:presLayoutVars>
      </dgm:prSet>
      <dgm:spPr/>
      <dgm:t>
        <a:bodyPr/>
        <a:lstStyle/>
        <a:p>
          <a:endParaRPr lang="en-US"/>
        </a:p>
      </dgm:t>
    </dgm:pt>
    <dgm:pt modelId="{E7EDC5A8-3960-46A0-ADD2-EAA533C8AAE6}" type="pres">
      <dgm:prSet presAssocID="{99828FED-0D2D-4118-8589-EF82E303543D}" presName="Image2" presStyleCnt="0"/>
      <dgm:spPr/>
    </dgm:pt>
    <dgm:pt modelId="{1456BD75-76DE-4714-9C88-4DD7681B031F}" type="pres">
      <dgm:prSet presAssocID="{99828FED-0D2D-4118-8589-EF82E303543D}" presName="Image" presStyleLbl="fgImgPlace1" presStyleIdx="1" presStyleCnt="3"/>
      <dgm:spPr/>
    </dgm:pt>
    <dgm:pt modelId="{3BEB4F5A-99A5-4D3D-80BA-D8E110FC31C9}" type="pres">
      <dgm:prSet presAssocID="{99828FED-0D2D-4118-8589-EF82E303543D}" presName="Child2" presStyleLbl="revTx" presStyleIdx="1" presStyleCnt="3">
        <dgm:presLayoutVars>
          <dgm:chMax val="0"/>
          <dgm:chPref val="0"/>
          <dgm:bulletEnabled val="1"/>
        </dgm:presLayoutVars>
      </dgm:prSet>
      <dgm:spPr/>
      <dgm:t>
        <a:bodyPr/>
        <a:lstStyle/>
        <a:p>
          <a:endParaRPr lang="en-US"/>
        </a:p>
      </dgm:t>
    </dgm:pt>
    <dgm:pt modelId="{345DC328-1B12-4203-8E00-9855B36B8D34}" type="pres">
      <dgm:prSet presAssocID="{856D0D22-5B8B-4AE3-BC41-A19F63D2EADA}" presName="Image3" presStyleCnt="0"/>
      <dgm:spPr/>
    </dgm:pt>
    <dgm:pt modelId="{34850D6E-E7EB-49BB-8D9C-A40367A87078}" type="pres">
      <dgm:prSet presAssocID="{856D0D22-5B8B-4AE3-BC41-A19F63D2EADA}" presName="Image" presStyleLbl="fgImgPlace1" presStyleIdx="2" presStyleCnt="3"/>
      <dgm:spPr/>
    </dgm:pt>
    <dgm:pt modelId="{989268A6-4B7E-4B9E-A335-97F01A186D8A}" type="pres">
      <dgm:prSet presAssocID="{856D0D22-5B8B-4AE3-BC41-A19F63D2EADA}" presName="Child3" presStyleLbl="revTx" presStyleIdx="2" presStyleCnt="3">
        <dgm:presLayoutVars>
          <dgm:chMax val="0"/>
          <dgm:chPref val="0"/>
          <dgm:bulletEnabled val="1"/>
        </dgm:presLayoutVars>
      </dgm:prSet>
      <dgm:spPr/>
      <dgm:t>
        <a:bodyPr/>
        <a:lstStyle/>
        <a:p>
          <a:endParaRPr lang="en-US"/>
        </a:p>
      </dgm:t>
    </dgm:pt>
  </dgm:ptLst>
  <dgm:cxnLst>
    <dgm:cxn modelId="{48D0201F-EA42-4787-BBE4-16470735CD6C}" srcId="{540CE0E7-D135-428E-9836-1A15B8D1CAF2}" destId="{856D0D22-5B8B-4AE3-BC41-A19F63D2EADA}" srcOrd="2" destOrd="0" parTransId="{B22D217F-8B6C-46AC-86AE-E05D14D612AB}" sibTransId="{9185DD53-6FF0-45BF-8F8A-B63BEBFA47D7}"/>
    <dgm:cxn modelId="{4865784C-1766-4A57-9FA7-69018FB7928E}" type="presOf" srcId="{67C1ADDC-3EDE-4CBC-BE0B-987084044E7E}" destId="{D830204C-F2A7-431E-9567-02DD1F006D02}" srcOrd="0" destOrd="0" presId="urn:microsoft.com/office/officeart/2011/layout/RadialPictureList"/>
    <dgm:cxn modelId="{829E6FD1-807E-48A8-AF7C-F7DE0E0FEBB1}" type="presOf" srcId="{856D0D22-5B8B-4AE3-BC41-A19F63D2EADA}" destId="{989268A6-4B7E-4B9E-A335-97F01A186D8A}" srcOrd="0" destOrd="0" presId="urn:microsoft.com/office/officeart/2011/layout/RadialPictureList"/>
    <dgm:cxn modelId="{CD227A29-EEB4-4EB4-B4C5-FD4546BFECF9}" srcId="{540CE0E7-D135-428E-9836-1A15B8D1CAF2}" destId="{67C1ADDC-3EDE-4CBC-BE0B-987084044E7E}" srcOrd="0" destOrd="0" parTransId="{AFDE5C85-85E7-40AB-8108-63C0DA485F27}" sibTransId="{FD8DD5D2-0379-4E29-8C2F-A5186F339663}"/>
    <dgm:cxn modelId="{793F0E75-2C66-4D66-9122-0AE0A7CB634F}" type="presOf" srcId="{99828FED-0D2D-4118-8589-EF82E303543D}" destId="{3BEB4F5A-99A5-4D3D-80BA-D8E110FC31C9}" srcOrd="0" destOrd="0" presId="urn:microsoft.com/office/officeart/2011/layout/RadialPictureList"/>
    <dgm:cxn modelId="{28763DA3-2038-44F7-94A3-A9FDD2E630A9}" type="presOf" srcId="{7F4E78C8-22AA-4D28-A576-7810D50A27E2}" destId="{A658401A-C99B-42DF-A911-32613829C997}" srcOrd="0" destOrd="0" presId="urn:microsoft.com/office/officeart/2011/layout/RadialPictureList"/>
    <dgm:cxn modelId="{FF6CE518-A49E-40DF-9C0B-F06922D573C7}" srcId="{7F4E78C8-22AA-4D28-A576-7810D50A27E2}" destId="{540CE0E7-D135-428E-9836-1A15B8D1CAF2}" srcOrd="0" destOrd="0" parTransId="{192E0581-6EF0-419B-8747-3E8BC8155A7D}" sibTransId="{BAC42933-4CC5-4F50-8DD5-73E6D67C7F06}"/>
    <dgm:cxn modelId="{8AD9C70C-A19B-448F-A0AF-B313E23BBF94}" srcId="{540CE0E7-D135-428E-9836-1A15B8D1CAF2}" destId="{99828FED-0D2D-4118-8589-EF82E303543D}" srcOrd="1" destOrd="0" parTransId="{45925355-BBEA-40B0-AB53-98B9CD046DD3}" sibTransId="{523280ED-4DEC-4FC1-AD41-AA3304012BB6}"/>
    <dgm:cxn modelId="{FF57E7D3-D7A7-4CDA-B621-6D0D66A7F68F}" type="presOf" srcId="{540CE0E7-D135-428E-9836-1A15B8D1CAF2}" destId="{ACAFB5FC-1CA0-4452-A03E-72CDBCE2AE45}" srcOrd="0" destOrd="0" presId="urn:microsoft.com/office/officeart/2011/layout/RadialPictureList"/>
    <dgm:cxn modelId="{5EDA4A07-F5DC-45DF-AD0F-4D09D9BC5D53}" type="presParOf" srcId="{A658401A-C99B-42DF-A911-32613829C997}" destId="{ACAFB5FC-1CA0-4452-A03E-72CDBCE2AE45}" srcOrd="0" destOrd="0" presId="urn:microsoft.com/office/officeart/2011/layout/RadialPictureList"/>
    <dgm:cxn modelId="{85D9F2B4-F997-4EA4-AA52-9FD6CE6D9D9C}" type="presParOf" srcId="{A658401A-C99B-42DF-A911-32613829C997}" destId="{0CC075DE-4695-4FCA-BBB6-C238DE43AB8D}" srcOrd="1" destOrd="0" presId="urn:microsoft.com/office/officeart/2011/layout/RadialPictureList"/>
    <dgm:cxn modelId="{86A70E3C-FB54-41A4-B4D7-A650BD4FA731}" type="presParOf" srcId="{A658401A-C99B-42DF-A911-32613829C997}" destId="{C47D4AF4-7ED6-4851-ACBB-E5BD6B7C121D}" srcOrd="2" destOrd="0" presId="urn:microsoft.com/office/officeart/2011/layout/RadialPictureList"/>
    <dgm:cxn modelId="{4C917DB0-B051-4311-AE98-A1DB10037E80}" type="presParOf" srcId="{A658401A-C99B-42DF-A911-32613829C997}" destId="{D830204C-F2A7-431E-9567-02DD1F006D02}" srcOrd="3" destOrd="0" presId="urn:microsoft.com/office/officeart/2011/layout/RadialPictureList"/>
    <dgm:cxn modelId="{043DBABE-096A-4819-94A8-737EE443F2A2}" type="presParOf" srcId="{A658401A-C99B-42DF-A911-32613829C997}" destId="{E7EDC5A8-3960-46A0-ADD2-EAA533C8AAE6}" srcOrd="4" destOrd="0" presId="urn:microsoft.com/office/officeart/2011/layout/RadialPictureList"/>
    <dgm:cxn modelId="{C3C43CF8-0A3F-4369-BAF5-C0E4E51E65AB}" type="presParOf" srcId="{E7EDC5A8-3960-46A0-ADD2-EAA533C8AAE6}" destId="{1456BD75-76DE-4714-9C88-4DD7681B031F}" srcOrd="0" destOrd="0" presId="urn:microsoft.com/office/officeart/2011/layout/RadialPictureList"/>
    <dgm:cxn modelId="{691EE22D-3769-4A28-9B55-3750373ACFCD}" type="presParOf" srcId="{A658401A-C99B-42DF-A911-32613829C997}" destId="{3BEB4F5A-99A5-4D3D-80BA-D8E110FC31C9}" srcOrd="5" destOrd="0" presId="urn:microsoft.com/office/officeart/2011/layout/RadialPictureList"/>
    <dgm:cxn modelId="{38404E6D-5CDB-4B3B-963D-AEC0F07B259A}" type="presParOf" srcId="{A658401A-C99B-42DF-A911-32613829C997}" destId="{345DC328-1B12-4203-8E00-9855B36B8D34}" srcOrd="6" destOrd="0" presId="urn:microsoft.com/office/officeart/2011/layout/RadialPictureList"/>
    <dgm:cxn modelId="{CA741EE1-BF4C-4C96-A0E1-8BB7FF1262C5}" type="presParOf" srcId="{345DC328-1B12-4203-8E00-9855B36B8D34}" destId="{34850D6E-E7EB-49BB-8D9C-A40367A87078}" srcOrd="0" destOrd="0" presId="urn:microsoft.com/office/officeart/2011/layout/RadialPictureList"/>
    <dgm:cxn modelId="{99D9A98B-293D-49DB-8605-2A1E90432D4A}" type="presParOf" srcId="{A658401A-C99B-42DF-A911-32613829C997}" destId="{989268A6-4B7E-4B9E-A335-97F01A186D8A}" srcOrd="7"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59BE19-5313-432B-8ADB-A59F344293CB}">
      <dsp:nvSpPr>
        <dsp:cNvPr id="0" name=""/>
        <dsp:cNvSpPr/>
      </dsp:nvSpPr>
      <dsp:spPr>
        <a:xfrm>
          <a:off x="207272" y="542268"/>
          <a:ext cx="4943975" cy="154499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6475" tIns="247650" rIns="247650" bIns="247650" numCol="1" spcCol="1270" anchor="ctr" anchorCtr="0">
          <a:noAutofit/>
        </a:bodyPr>
        <a:lstStyle/>
        <a:p>
          <a:pPr lvl="0" algn="l" defTabSz="2889250">
            <a:lnSpc>
              <a:spcPct val="90000"/>
            </a:lnSpc>
            <a:spcBef>
              <a:spcPct val="0"/>
            </a:spcBef>
            <a:spcAft>
              <a:spcPct val="35000"/>
            </a:spcAft>
          </a:pPr>
          <a:endParaRPr lang="en-US" sz="6500" kern="1200"/>
        </a:p>
      </dsp:txBody>
      <dsp:txXfrm>
        <a:off x="207272" y="542268"/>
        <a:ext cx="4943975" cy="1544992"/>
      </dsp:txXfrm>
    </dsp:sp>
    <dsp:sp modelId="{E7CD93E3-0745-4382-B1C3-F30299B6BC7B}">
      <dsp:nvSpPr>
        <dsp:cNvPr id="0" name=""/>
        <dsp:cNvSpPr/>
      </dsp:nvSpPr>
      <dsp:spPr>
        <a:xfrm>
          <a:off x="1273" y="319103"/>
          <a:ext cx="1081494" cy="1622241"/>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7CB3BA-28C9-46A2-AE6F-3E54785F21AB}">
      <dsp:nvSpPr>
        <dsp:cNvPr id="0" name=""/>
        <dsp:cNvSpPr/>
      </dsp:nvSpPr>
      <dsp:spPr>
        <a:xfrm>
          <a:off x="5570351" y="542268"/>
          <a:ext cx="4943975" cy="154499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6475" tIns="247650" rIns="247650" bIns="247650" numCol="1" spcCol="1270" anchor="ctr" anchorCtr="0">
          <a:noAutofit/>
        </a:bodyPr>
        <a:lstStyle/>
        <a:p>
          <a:pPr lvl="0" algn="l" defTabSz="2889250">
            <a:lnSpc>
              <a:spcPct val="90000"/>
            </a:lnSpc>
            <a:spcBef>
              <a:spcPct val="0"/>
            </a:spcBef>
            <a:spcAft>
              <a:spcPct val="35000"/>
            </a:spcAft>
          </a:pPr>
          <a:endParaRPr lang="en-US" sz="6500" kern="1200"/>
        </a:p>
      </dsp:txBody>
      <dsp:txXfrm>
        <a:off x="5570351" y="542268"/>
        <a:ext cx="4943975" cy="1544992"/>
      </dsp:txXfrm>
    </dsp:sp>
    <dsp:sp modelId="{E6EF9D45-96D3-45AC-A653-945657F49024}">
      <dsp:nvSpPr>
        <dsp:cNvPr id="0" name=""/>
        <dsp:cNvSpPr/>
      </dsp:nvSpPr>
      <dsp:spPr>
        <a:xfrm>
          <a:off x="5364352" y="319103"/>
          <a:ext cx="1081494" cy="1622241"/>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113DFA-DB5E-4D9C-A05F-F11435EF1ECD}">
      <dsp:nvSpPr>
        <dsp:cNvPr id="0" name=""/>
        <dsp:cNvSpPr/>
      </dsp:nvSpPr>
      <dsp:spPr>
        <a:xfrm>
          <a:off x="2888811" y="2487242"/>
          <a:ext cx="4943975" cy="154499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6475" tIns="247650" rIns="247650" bIns="247650" numCol="1" spcCol="1270" anchor="ctr" anchorCtr="0">
          <a:noAutofit/>
        </a:bodyPr>
        <a:lstStyle/>
        <a:p>
          <a:pPr lvl="0" algn="l" defTabSz="2889250">
            <a:lnSpc>
              <a:spcPct val="90000"/>
            </a:lnSpc>
            <a:spcBef>
              <a:spcPct val="0"/>
            </a:spcBef>
            <a:spcAft>
              <a:spcPct val="35000"/>
            </a:spcAft>
          </a:pPr>
          <a:endParaRPr lang="en-US" sz="6500" kern="1200"/>
        </a:p>
      </dsp:txBody>
      <dsp:txXfrm>
        <a:off x="2888811" y="2487242"/>
        <a:ext cx="4943975" cy="1544992"/>
      </dsp:txXfrm>
    </dsp:sp>
    <dsp:sp modelId="{5277C184-4964-4885-95DC-F6D0E1F7EF02}">
      <dsp:nvSpPr>
        <dsp:cNvPr id="0" name=""/>
        <dsp:cNvSpPr/>
      </dsp:nvSpPr>
      <dsp:spPr>
        <a:xfrm>
          <a:off x="2682812" y="2264076"/>
          <a:ext cx="1081494" cy="1622241"/>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FB5FC-1CA0-4452-A03E-72CDBCE2AE45}">
      <dsp:nvSpPr>
        <dsp:cNvPr id="0" name=""/>
        <dsp:cNvSpPr/>
      </dsp:nvSpPr>
      <dsp:spPr>
        <a:xfrm>
          <a:off x="3232263" y="1151364"/>
          <a:ext cx="2070699" cy="20708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lang="en-US" sz="4300" kern="1200"/>
        </a:p>
      </dsp:txBody>
      <dsp:txXfrm>
        <a:off x="3535510" y="1454626"/>
        <a:ext cx="1464205" cy="1464277"/>
      </dsp:txXfrm>
    </dsp:sp>
    <dsp:sp modelId="{0CC075DE-4695-4FCA-BBB6-C238DE43AB8D}">
      <dsp:nvSpPr>
        <dsp:cNvPr id="0" name=""/>
        <dsp:cNvSpPr/>
      </dsp:nvSpPr>
      <dsp:spPr>
        <a:xfrm>
          <a:off x="2164433" y="0"/>
          <a:ext cx="4174188" cy="4351338"/>
        </a:xfrm>
        <a:prstGeom prst="blockArc">
          <a:avLst>
            <a:gd name="adj1" fmla="val 17527788"/>
            <a:gd name="adj2" fmla="val 4119114"/>
            <a:gd name="adj3" fmla="val 575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7D4AF4-7ED6-4851-ACBB-E5BD6B7C121D}">
      <dsp:nvSpPr>
        <dsp:cNvPr id="0" name=""/>
        <dsp:cNvSpPr/>
      </dsp:nvSpPr>
      <dsp:spPr>
        <a:xfrm>
          <a:off x="5238002" y="366817"/>
          <a:ext cx="1109281" cy="1109591"/>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30204C-F2A7-431E-9567-02DD1F006D02}">
      <dsp:nvSpPr>
        <dsp:cNvPr id="0" name=""/>
        <dsp:cNvSpPr/>
      </dsp:nvSpPr>
      <dsp:spPr>
        <a:xfrm>
          <a:off x="6431423" y="384658"/>
          <a:ext cx="1484815" cy="1073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ctr" anchorCtr="0">
          <a:noAutofit/>
        </a:bodyPr>
        <a:lstStyle/>
        <a:p>
          <a:pPr lvl="0" algn="l" defTabSz="1955800">
            <a:lnSpc>
              <a:spcPct val="90000"/>
            </a:lnSpc>
            <a:spcBef>
              <a:spcPct val="0"/>
            </a:spcBef>
            <a:spcAft>
              <a:spcPct val="10000"/>
            </a:spcAft>
          </a:pPr>
          <a:endParaRPr lang="en-US" sz="4400" kern="1200"/>
        </a:p>
      </dsp:txBody>
      <dsp:txXfrm>
        <a:off x="6431423" y="384658"/>
        <a:ext cx="1484815" cy="1073910"/>
      </dsp:txXfrm>
    </dsp:sp>
    <dsp:sp modelId="{1456BD75-76DE-4714-9C88-4DD7681B031F}">
      <dsp:nvSpPr>
        <dsp:cNvPr id="0" name=""/>
        <dsp:cNvSpPr/>
      </dsp:nvSpPr>
      <dsp:spPr>
        <a:xfrm>
          <a:off x="5666743" y="1629140"/>
          <a:ext cx="1109281" cy="1109591"/>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EB4F5A-99A5-4D3D-80BA-D8E110FC31C9}">
      <dsp:nvSpPr>
        <dsp:cNvPr id="0" name=""/>
        <dsp:cNvSpPr/>
      </dsp:nvSpPr>
      <dsp:spPr>
        <a:xfrm>
          <a:off x="6866350" y="1644805"/>
          <a:ext cx="1484815" cy="1073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ctr" anchorCtr="0">
          <a:noAutofit/>
        </a:bodyPr>
        <a:lstStyle/>
        <a:p>
          <a:pPr lvl="0" algn="l" defTabSz="1955800">
            <a:lnSpc>
              <a:spcPct val="90000"/>
            </a:lnSpc>
            <a:spcBef>
              <a:spcPct val="0"/>
            </a:spcBef>
            <a:spcAft>
              <a:spcPct val="10000"/>
            </a:spcAft>
          </a:pPr>
          <a:endParaRPr lang="en-US" sz="4400" kern="1200"/>
        </a:p>
      </dsp:txBody>
      <dsp:txXfrm>
        <a:off x="6866350" y="1644805"/>
        <a:ext cx="1484815" cy="1073910"/>
      </dsp:txXfrm>
    </dsp:sp>
    <dsp:sp modelId="{34850D6E-E7EB-49BB-8D9C-A40367A87078}">
      <dsp:nvSpPr>
        <dsp:cNvPr id="0" name=""/>
        <dsp:cNvSpPr/>
      </dsp:nvSpPr>
      <dsp:spPr>
        <a:xfrm>
          <a:off x="5238002" y="2909304"/>
          <a:ext cx="1109281" cy="1109591"/>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9268A6-4B7E-4B9E-A335-97F01A186D8A}">
      <dsp:nvSpPr>
        <dsp:cNvPr id="0" name=""/>
        <dsp:cNvSpPr/>
      </dsp:nvSpPr>
      <dsp:spPr>
        <a:xfrm>
          <a:off x="6431423" y="2931931"/>
          <a:ext cx="1484815" cy="1073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ctr" anchorCtr="0">
          <a:noAutofit/>
        </a:bodyPr>
        <a:lstStyle/>
        <a:p>
          <a:pPr lvl="0" algn="l" defTabSz="1955800">
            <a:lnSpc>
              <a:spcPct val="90000"/>
            </a:lnSpc>
            <a:spcBef>
              <a:spcPct val="0"/>
            </a:spcBef>
            <a:spcAft>
              <a:spcPct val="10000"/>
            </a:spcAft>
          </a:pPr>
          <a:endParaRPr lang="en-US" sz="4400" kern="1200"/>
        </a:p>
      </dsp:txBody>
      <dsp:txXfrm>
        <a:off x="6431423" y="2931931"/>
        <a:ext cx="1484815" cy="10739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FB5FC-1CA0-4452-A03E-72CDBCE2AE45}">
      <dsp:nvSpPr>
        <dsp:cNvPr id="0" name=""/>
        <dsp:cNvSpPr/>
      </dsp:nvSpPr>
      <dsp:spPr>
        <a:xfrm>
          <a:off x="3232263" y="1151364"/>
          <a:ext cx="2070699" cy="20708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lang="en-US" sz="4300" kern="1200"/>
        </a:p>
      </dsp:txBody>
      <dsp:txXfrm>
        <a:off x="3535510" y="1454626"/>
        <a:ext cx="1464205" cy="1464277"/>
      </dsp:txXfrm>
    </dsp:sp>
    <dsp:sp modelId="{0CC075DE-4695-4FCA-BBB6-C238DE43AB8D}">
      <dsp:nvSpPr>
        <dsp:cNvPr id="0" name=""/>
        <dsp:cNvSpPr/>
      </dsp:nvSpPr>
      <dsp:spPr>
        <a:xfrm>
          <a:off x="2164433" y="0"/>
          <a:ext cx="4174188" cy="4351338"/>
        </a:xfrm>
        <a:prstGeom prst="blockArc">
          <a:avLst>
            <a:gd name="adj1" fmla="val 17527788"/>
            <a:gd name="adj2" fmla="val 4119114"/>
            <a:gd name="adj3" fmla="val 575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7D4AF4-7ED6-4851-ACBB-E5BD6B7C121D}">
      <dsp:nvSpPr>
        <dsp:cNvPr id="0" name=""/>
        <dsp:cNvSpPr/>
      </dsp:nvSpPr>
      <dsp:spPr>
        <a:xfrm>
          <a:off x="5238002" y="366817"/>
          <a:ext cx="1109281" cy="1109591"/>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30204C-F2A7-431E-9567-02DD1F006D02}">
      <dsp:nvSpPr>
        <dsp:cNvPr id="0" name=""/>
        <dsp:cNvSpPr/>
      </dsp:nvSpPr>
      <dsp:spPr>
        <a:xfrm>
          <a:off x="6431423" y="384658"/>
          <a:ext cx="1484815" cy="1073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ctr" anchorCtr="0">
          <a:noAutofit/>
        </a:bodyPr>
        <a:lstStyle/>
        <a:p>
          <a:pPr lvl="0" algn="l" defTabSz="1955800">
            <a:lnSpc>
              <a:spcPct val="90000"/>
            </a:lnSpc>
            <a:spcBef>
              <a:spcPct val="0"/>
            </a:spcBef>
            <a:spcAft>
              <a:spcPct val="10000"/>
            </a:spcAft>
          </a:pPr>
          <a:endParaRPr lang="en-US" sz="4400" kern="1200"/>
        </a:p>
      </dsp:txBody>
      <dsp:txXfrm>
        <a:off x="6431423" y="384658"/>
        <a:ext cx="1484815" cy="1073910"/>
      </dsp:txXfrm>
    </dsp:sp>
    <dsp:sp modelId="{1456BD75-76DE-4714-9C88-4DD7681B031F}">
      <dsp:nvSpPr>
        <dsp:cNvPr id="0" name=""/>
        <dsp:cNvSpPr/>
      </dsp:nvSpPr>
      <dsp:spPr>
        <a:xfrm>
          <a:off x="5666743" y="1629140"/>
          <a:ext cx="1109281" cy="1109591"/>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EB4F5A-99A5-4D3D-80BA-D8E110FC31C9}">
      <dsp:nvSpPr>
        <dsp:cNvPr id="0" name=""/>
        <dsp:cNvSpPr/>
      </dsp:nvSpPr>
      <dsp:spPr>
        <a:xfrm>
          <a:off x="6866350" y="1644805"/>
          <a:ext cx="1484815" cy="1073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ctr" anchorCtr="0">
          <a:noAutofit/>
        </a:bodyPr>
        <a:lstStyle/>
        <a:p>
          <a:pPr lvl="0" algn="l" defTabSz="1955800">
            <a:lnSpc>
              <a:spcPct val="90000"/>
            </a:lnSpc>
            <a:spcBef>
              <a:spcPct val="0"/>
            </a:spcBef>
            <a:spcAft>
              <a:spcPct val="10000"/>
            </a:spcAft>
          </a:pPr>
          <a:endParaRPr lang="en-US" sz="4400" kern="1200"/>
        </a:p>
      </dsp:txBody>
      <dsp:txXfrm>
        <a:off x="6866350" y="1644805"/>
        <a:ext cx="1484815" cy="1073910"/>
      </dsp:txXfrm>
    </dsp:sp>
    <dsp:sp modelId="{34850D6E-E7EB-49BB-8D9C-A40367A87078}">
      <dsp:nvSpPr>
        <dsp:cNvPr id="0" name=""/>
        <dsp:cNvSpPr/>
      </dsp:nvSpPr>
      <dsp:spPr>
        <a:xfrm>
          <a:off x="5238002" y="2909304"/>
          <a:ext cx="1109281" cy="1109591"/>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9268A6-4B7E-4B9E-A335-97F01A186D8A}">
      <dsp:nvSpPr>
        <dsp:cNvPr id="0" name=""/>
        <dsp:cNvSpPr/>
      </dsp:nvSpPr>
      <dsp:spPr>
        <a:xfrm>
          <a:off x="6431423" y="2931931"/>
          <a:ext cx="1484815" cy="1073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ctr" anchorCtr="0">
          <a:noAutofit/>
        </a:bodyPr>
        <a:lstStyle/>
        <a:p>
          <a:pPr lvl="0" algn="l" defTabSz="1955800">
            <a:lnSpc>
              <a:spcPct val="90000"/>
            </a:lnSpc>
            <a:spcBef>
              <a:spcPct val="0"/>
            </a:spcBef>
            <a:spcAft>
              <a:spcPct val="10000"/>
            </a:spcAft>
          </a:pPr>
          <a:endParaRPr lang="en-US" sz="4400" kern="1200"/>
        </a:p>
      </dsp:txBody>
      <dsp:txXfrm>
        <a:off x="6431423" y="2931931"/>
        <a:ext cx="1484815" cy="10739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FB5FC-1CA0-4452-A03E-72CDBCE2AE45}">
      <dsp:nvSpPr>
        <dsp:cNvPr id="0" name=""/>
        <dsp:cNvSpPr/>
      </dsp:nvSpPr>
      <dsp:spPr>
        <a:xfrm>
          <a:off x="3232263" y="1151364"/>
          <a:ext cx="2070699" cy="20708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lang="en-US" sz="4300" kern="1200"/>
        </a:p>
      </dsp:txBody>
      <dsp:txXfrm>
        <a:off x="3535510" y="1454626"/>
        <a:ext cx="1464205" cy="1464277"/>
      </dsp:txXfrm>
    </dsp:sp>
    <dsp:sp modelId="{0CC075DE-4695-4FCA-BBB6-C238DE43AB8D}">
      <dsp:nvSpPr>
        <dsp:cNvPr id="0" name=""/>
        <dsp:cNvSpPr/>
      </dsp:nvSpPr>
      <dsp:spPr>
        <a:xfrm>
          <a:off x="2164433" y="0"/>
          <a:ext cx="4174188" cy="4351338"/>
        </a:xfrm>
        <a:prstGeom prst="blockArc">
          <a:avLst>
            <a:gd name="adj1" fmla="val 17527788"/>
            <a:gd name="adj2" fmla="val 4119114"/>
            <a:gd name="adj3" fmla="val 575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7D4AF4-7ED6-4851-ACBB-E5BD6B7C121D}">
      <dsp:nvSpPr>
        <dsp:cNvPr id="0" name=""/>
        <dsp:cNvSpPr/>
      </dsp:nvSpPr>
      <dsp:spPr>
        <a:xfrm>
          <a:off x="5238002" y="366817"/>
          <a:ext cx="1109281" cy="1109591"/>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30204C-F2A7-431E-9567-02DD1F006D02}">
      <dsp:nvSpPr>
        <dsp:cNvPr id="0" name=""/>
        <dsp:cNvSpPr/>
      </dsp:nvSpPr>
      <dsp:spPr>
        <a:xfrm>
          <a:off x="6431423" y="384658"/>
          <a:ext cx="1484815" cy="1073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ctr" anchorCtr="0">
          <a:noAutofit/>
        </a:bodyPr>
        <a:lstStyle/>
        <a:p>
          <a:pPr lvl="0" algn="l" defTabSz="1955800">
            <a:lnSpc>
              <a:spcPct val="90000"/>
            </a:lnSpc>
            <a:spcBef>
              <a:spcPct val="0"/>
            </a:spcBef>
            <a:spcAft>
              <a:spcPct val="10000"/>
            </a:spcAft>
          </a:pPr>
          <a:endParaRPr lang="en-US" sz="4400" kern="1200"/>
        </a:p>
      </dsp:txBody>
      <dsp:txXfrm>
        <a:off x="6431423" y="384658"/>
        <a:ext cx="1484815" cy="1073910"/>
      </dsp:txXfrm>
    </dsp:sp>
    <dsp:sp modelId="{1456BD75-76DE-4714-9C88-4DD7681B031F}">
      <dsp:nvSpPr>
        <dsp:cNvPr id="0" name=""/>
        <dsp:cNvSpPr/>
      </dsp:nvSpPr>
      <dsp:spPr>
        <a:xfrm>
          <a:off x="5666743" y="1629140"/>
          <a:ext cx="1109281" cy="1109591"/>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EB4F5A-99A5-4D3D-80BA-D8E110FC31C9}">
      <dsp:nvSpPr>
        <dsp:cNvPr id="0" name=""/>
        <dsp:cNvSpPr/>
      </dsp:nvSpPr>
      <dsp:spPr>
        <a:xfrm>
          <a:off x="6866350" y="1644805"/>
          <a:ext cx="1484815" cy="1073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ctr" anchorCtr="0">
          <a:noAutofit/>
        </a:bodyPr>
        <a:lstStyle/>
        <a:p>
          <a:pPr lvl="0" algn="l" defTabSz="1955800">
            <a:lnSpc>
              <a:spcPct val="90000"/>
            </a:lnSpc>
            <a:spcBef>
              <a:spcPct val="0"/>
            </a:spcBef>
            <a:spcAft>
              <a:spcPct val="10000"/>
            </a:spcAft>
          </a:pPr>
          <a:endParaRPr lang="en-US" sz="4400" kern="1200"/>
        </a:p>
      </dsp:txBody>
      <dsp:txXfrm>
        <a:off x="6866350" y="1644805"/>
        <a:ext cx="1484815" cy="1073910"/>
      </dsp:txXfrm>
    </dsp:sp>
    <dsp:sp modelId="{34850D6E-E7EB-49BB-8D9C-A40367A87078}">
      <dsp:nvSpPr>
        <dsp:cNvPr id="0" name=""/>
        <dsp:cNvSpPr/>
      </dsp:nvSpPr>
      <dsp:spPr>
        <a:xfrm>
          <a:off x="5238002" y="2909304"/>
          <a:ext cx="1109281" cy="1109591"/>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9268A6-4B7E-4B9E-A335-97F01A186D8A}">
      <dsp:nvSpPr>
        <dsp:cNvPr id="0" name=""/>
        <dsp:cNvSpPr/>
      </dsp:nvSpPr>
      <dsp:spPr>
        <a:xfrm>
          <a:off x="6431423" y="2931931"/>
          <a:ext cx="1484815" cy="1073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ctr" anchorCtr="0">
          <a:noAutofit/>
        </a:bodyPr>
        <a:lstStyle/>
        <a:p>
          <a:pPr lvl="0" algn="l" defTabSz="1955800">
            <a:lnSpc>
              <a:spcPct val="90000"/>
            </a:lnSpc>
            <a:spcBef>
              <a:spcPct val="0"/>
            </a:spcBef>
            <a:spcAft>
              <a:spcPct val="10000"/>
            </a:spcAft>
          </a:pPr>
          <a:endParaRPr lang="en-US" sz="4400" kern="1200"/>
        </a:p>
      </dsp:txBody>
      <dsp:txXfrm>
        <a:off x="6431423" y="2931931"/>
        <a:ext cx="1484815" cy="10739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FB5FC-1CA0-4452-A03E-72CDBCE2AE45}">
      <dsp:nvSpPr>
        <dsp:cNvPr id="0" name=""/>
        <dsp:cNvSpPr/>
      </dsp:nvSpPr>
      <dsp:spPr>
        <a:xfrm>
          <a:off x="3232263" y="1151364"/>
          <a:ext cx="2070699" cy="20708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lang="en-US" sz="4300" kern="1200"/>
        </a:p>
      </dsp:txBody>
      <dsp:txXfrm>
        <a:off x="3535510" y="1454626"/>
        <a:ext cx="1464205" cy="1464277"/>
      </dsp:txXfrm>
    </dsp:sp>
    <dsp:sp modelId="{0CC075DE-4695-4FCA-BBB6-C238DE43AB8D}">
      <dsp:nvSpPr>
        <dsp:cNvPr id="0" name=""/>
        <dsp:cNvSpPr/>
      </dsp:nvSpPr>
      <dsp:spPr>
        <a:xfrm>
          <a:off x="2164433" y="0"/>
          <a:ext cx="4174188" cy="4351338"/>
        </a:xfrm>
        <a:prstGeom prst="blockArc">
          <a:avLst>
            <a:gd name="adj1" fmla="val 17527788"/>
            <a:gd name="adj2" fmla="val 4119114"/>
            <a:gd name="adj3" fmla="val 575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7D4AF4-7ED6-4851-ACBB-E5BD6B7C121D}">
      <dsp:nvSpPr>
        <dsp:cNvPr id="0" name=""/>
        <dsp:cNvSpPr/>
      </dsp:nvSpPr>
      <dsp:spPr>
        <a:xfrm>
          <a:off x="5238002" y="366817"/>
          <a:ext cx="1109281" cy="1109591"/>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30204C-F2A7-431E-9567-02DD1F006D02}">
      <dsp:nvSpPr>
        <dsp:cNvPr id="0" name=""/>
        <dsp:cNvSpPr/>
      </dsp:nvSpPr>
      <dsp:spPr>
        <a:xfrm>
          <a:off x="6431423" y="384658"/>
          <a:ext cx="1484815" cy="1073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ctr" anchorCtr="0">
          <a:noAutofit/>
        </a:bodyPr>
        <a:lstStyle/>
        <a:p>
          <a:pPr lvl="0" algn="l" defTabSz="1955800">
            <a:lnSpc>
              <a:spcPct val="90000"/>
            </a:lnSpc>
            <a:spcBef>
              <a:spcPct val="0"/>
            </a:spcBef>
            <a:spcAft>
              <a:spcPct val="10000"/>
            </a:spcAft>
          </a:pPr>
          <a:endParaRPr lang="en-US" sz="4400" kern="1200"/>
        </a:p>
      </dsp:txBody>
      <dsp:txXfrm>
        <a:off x="6431423" y="384658"/>
        <a:ext cx="1484815" cy="1073910"/>
      </dsp:txXfrm>
    </dsp:sp>
    <dsp:sp modelId="{1456BD75-76DE-4714-9C88-4DD7681B031F}">
      <dsp:nvSpPr>
        <dsp:cNvPr id="0" name=""/>
        <dsp:cNvSpPr/>
      </dsp:nvSpPr>
      <dsp:spPr>
        <a:xfrm>
          <a:off x="5666743" y="1629140"/>
          <a:ext cx="1109281" cy="1109591"/>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EB4F5A-99A5-4D3D-80BA-D8E110FC31C9}">
      <dsp:nvSpPr>
        <dsp:cNvPr id="0" name=""/>
        <dsp:cNvSpPr/>
      </dsp:nvSpPr>
      <dsp:spPr>
        <a:xfrm>
          <a:off x="6866350" y="1644805"/>
          <a:ext cx="1484815" cy="1073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ctr" anchorCtr="0">
          <a:noAutofit/>
        </a:bodyPr>
        <a:lstStyle/>
        <a:p>
          <a:pPr lvl="0" algn="l" defTabSz="1955800">
            <a:lnSpc>
              <a:spcPct val="90000"/>
            </a:lnSpc>
            <a:spcBef>
              <a:spcPct val="0"/>
            </a:spcBef>
            <a:spcAft>
              <a:spcPct val="10000"/>
            </a:spcAft>
          </a:pPr>
          <a:endParaRPr lang="en-US" sz="4400" kern="1200"/>
        </a:p>
      </dsp:txBody>
      <dsp:txXfrm>
        <a:off x="6866350" y="1644805"/>
        <a:ext cx="1484815" cy="1073910"/>
      </dsp:txXfrm>
    </dsp:sp>
    <dsp:sp modelId="{34850D6E-E7EB-49BB-8D9C-A40367A87078}">
      <dsp:nvSpPr>
        <dsp:cNvPr id="0" name=""/>
        <dsp:cNvSpPr/>
      </dsp:nvSpPr>
      <dsp:spPr>
        <a:xfrm>
          <a:off x="5238002" y="2909304"/>
          <a:ext cx="1109281" cy="1109591"/>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9268A6-4B7E-4B9E-A335-97F01A186D8A}">
      <dsp:nvSpPr>
        <dsp:cNvPr id="0" name=""/>
        <dsp:cNvSpPr/>
      </dsp:nvSpPr>
      <dsp:spPr>
        <a:xfrm>
          <a:off x="6431423" y="2931931"/>
          <a:ext cx="1484815" cy="1073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ctr" anchorCtr="0">
          <a:noAutofit/>
        </a:bodyPr>
        <a:lstStyle/>
        <a:p>
          <a:pPr lvl="0" algn="l" defTabSz="1955800">
            <a:lnSpc>
              <a:spcPct val="90000"/>
            </a:lnSpc>
            <a:spcBef>
              <a:spcPct val="0"/>
            </a:spcBef>
            <a:spcAft>
              <a:spcPct val="10000"/>
            </a:spcAft>
          </a:pPr>
          <a:endParaRPr lang="en-US" sz="4400" kern="1200"/>
        </a:p>
      </dsp:txBody>
      <dsp:txXfrm>
        <a:off x="6431423" y="2931931"/>
        <a:ext cx="1484815" cy="10739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FB5FC-1CA0-4452-A03E-72CDBCE2AE45}">
      <dsp:nvSpPr>
        <dsp:cNvPr id="0" name=""/>
        <dsp:cNvSpPr/>
      </dsp:nvSpPr>
      <dsp:spPr>
        <a:xfrm>
          <a:off x="3232263" y="1151364"/>
          <a:ext cx="2070699" cy="20708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lang="en-US" sz="4300" kern="1200"/>
        </a:p>
      </dsp:txBody>
      <dsp:txXfrm>
        <a:off x="3535510" y="1454626"/>
        <a:ext cx="1464205" cy="1464277"/>
      </dsp:txXfrm>
    </dsp:sp>
    <dsp:sp modelId="{0CC075DE-4695-4FCA-BBB6-C238DE43AB8D}">
      <dsp:nvSpPr>
        <dsp:cNvPr id="0" name=""/>
        <dsp:cNvSpPr/>
      </dsp:nvSpPr>
      <dsp:spPr>
        <a:xfrm>
          <a:off x="2164433" y="0"/>
          <a:ext cx="4174188" cy="4351338"/>
        </a:xfrm>
        <a:prstGeom prst="blockArc">
          <a:avLst>
            <a:gd name="adj1" fmla="val 17527788"/>
            <a:gd name="adj2" fmla="val 4119114"/>
            <a:gd name="adj3" fmla="val 575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7D4AF4-7ED6-4851-ACBB-E5BD6B7C121D}">
      <dsp:nvSpPr>
        <dsp:cNvPr id="0" name=""/>
        <dsp:cNvSpPr/>
      </dsp:nvSpPr>
      <dsp:spPr>
        <a:xfrm>
          <a:off x="5238002" y="366817"/>
          <a:ext cx="1109281" cy="1109591"/>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30204C-F2A7-431E-9567-02DD1F006D02}">
      <dsp:nvSpPr>
        <dsp:cNvPr id="0" name=""/>
        <dsp:cNvSpPr/>
      </dsp:nvSpPr>
      <dsp:spPr>
        <a:xfrm>
          <a:off x="6431423" y="384658"/>
          <a:ext cx="1484815" cy="1073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ctr" anchorCtr="0">
          <a:noAutofit/>
        </a:bodyPr>
        <a:lstStyle/>
        <a:p>
          <a:pPr lvl="0" algn="l" defTabSz="1955800">
            <a:lnSpc>
              <a:spcPct val="90000"/>
            </a:lnSpc>
            <a:spcBef>
              <a:spcPct val="0"/>
            </a:spcBef>
            <a:spcAft>
              <a:spcPct val="10000"/>
            </a:spcAft>
          </a:pPr>
          <a:endParaRPr lang="en-US" sz="4400" kern="1200"/>
        </a:p>
      </dsp:txBody>
      <dsp:txXfrm>
        <a:off x="6431423" y="384658"/>
        <a:ext cx="1484815" cy="1073910"/>
      </dsp:txXfrm>
    </dsp:sp>
    <dsp:sp modelId="{1456BD75-76DE-4714-9C88-4DD7681B031F}">
      <dsp:nvSpPr>
        <dsp:cNvPr id="0" name=""/>
        <dsp:cNvSpPr/>
      </dsp:nvSpPr>
      <dsp:spPr>
        <a:xfrm>
          <a:off x="5666743" y="1629140"/>
          <a:ext cx="1109281" cy="1109591"/>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EB4F5A-99A5-4D3D-80BA-D8E110FC31C9}">
      <dsp:nvSpPr>
        <dsp:cNvPr id="0" name=""/>
        <dsp:cNvSpPr/>
      </dsp:nvSpPr>
      <dsp:spPr>
        <a:xfrm>
          <a:off x="6866350" y="1644805"/>
          <a:ext cx="1484815" cy="1073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ctr" anchorCtr="0">
          <a:noAutofit/>
        </a:bodyPr>
        <a:lstStyle/>
        <a:p>
          <a:pPr lvl="0" algn="l" defTabSz="1955800">
            <a:lnSpc>
              <a:spcPct val="90000"/>
            </a:lnSpc>
            <a:spcBef>
              <a:spcPct val="0"/>
            </a:spcBef>
            <a:spcAft>
              <a:spcPct val="10000"/>
            </a:spcAft>
          </a:pPr>
          <a:endParaRPr lang="en-US" sz="4400" kern="1200"/>
        </a:p>
      </dsp:txBody>
      <dsp:txXfrm>
        <a:off x="6866350" y="1644805"/>
        <a:ext cx="1484815" cy="1073910"/>
      </dsp:txXfrm>
    </dsp:sp>
    <dsp:sp modelId="{34850D6E-E7EB-49BB-8D9C-A40367A87078}">
      <dsp:nvSpPr>
        <dsp:cNvPr id="0" name=""/>
        <dsp:cNvSpPr/>
      </dsp:nvSpPr>
      <dsp:spPr>
        <a:xfrm>
          <a:off x="5238002" y="2909304"/>
          <a:ext cx="1109281" cy="1109591"/>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9268A6-4B7E-4B9E-A335-97F01A186D8A}">
      <dsp:nvSpPr>
        <dsp:cNvPr id="0" name=""/>
        <dsp:cNvSpPr/>
      </dsp:nvSpPr>
      <dsp:spPr>
        <a:xfrm>
          <a:off x="6431423" y="2931931"/>
          <a:ext cx="1484815" cy="1073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ctr" anchorCtr="0">
          <a:noAutofit/>
        </a:bodyPr>
        <a:lstStyle/>
        <a:p>
          <a:pPr lvl="0" algn="l" defTabSz="1955800">
            <a:lnSpc>
              <a:spcPct val="90000"/>
            </a:lnSpc>
            <a:spcBef>
              <a:spcPct val="0"/>
            </a:spcBef>
            <a:spcAft>
              <a:spcPct val="10000"/>
            </a:spcAft>
          </a:pPr>
          <a:endParaRPr lang="en-US" sz="4400" kern="1200"/>
        </a:p>
      </dsp:txBody>
      <dsp:txXfrm>
        <a:off x="6431423" y="2931931"/>
        <a:ext cx="1484815" cy="1073910"/>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B0653-C83A-401C-A289-534367E69149}" type="datetimeFigureOut">
              <a:rPr lang="en-US" smtClean="0"/>
              <a:t>4/3/2023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424B58-ED35-48AE-9D34-0A7D0BE2DA16}" type="slidenum">
              <a:rPr lang="en-US" smtClean="0"/>
              <a:t>‹#›</a:t>
            </a:fld>
            <a:endParaRPr lang="en-US"/>
          </a:p>
        </p:txBody>
      </p:sp>
    </p:spTree>
    <p:extLst>
      <p:ext uri="{BB962C8B-B14F-4D97-AF65-F5344CB8AC3E}">
        <p14:creationId xmlns:p14="http://schemas.microsoft.com/office/powerpoint/2010/main" val="4053164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t>4/3/2023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wedge/>
      </p:transition>
    </mc:Choice>
    <mc:Fallback xmlns="">
      <p:transition>
        <p:wedg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smtClean="0"/>
              <a:t>4/3/2023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wedge/>
      </p:transition>
    </mc:Choice>
    <mc:Fallback xmlns="">
      <p:transition>
        <p:wedg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t>4/3/2023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wedge/>
      </p:transition>
    </mc:Choice>
    <mc:Fallback xmlns="">
      <p:transition>
        <p:wedg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A279A01-068E-424E-B801-F0C5F8F62D5A}"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6CD69-2C11-4E69-A018-5938D179C8C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79A01-068E-424E-B801-F0C5F8F62D5A}"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6CD69-2C11-4E69-A018-5938D179C8C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279A01-068E-424E-B801-F0C5F8F62D5A}"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6CD69-2C11-4E69-A018-5938D179C8C9}"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279A01-068E-424E-B801-F0C5F8F62D5A}"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6CD69-2C11-4E69-A018-5938D179C8C9}"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279A01-068E-424E-B801-F0C5F8F62D5A}" type="datetimeFigureOut">
              <a:rPr lang="en-US" smtClean="0"/>
              <a:t>4/3/2023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66CD69-2C11-4E69-A018-5938D179C8C9}"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279A01-068E-424E-B801-F0C5F8F62D5A}" type="datetimeFigureOut">
              <a:rPr lang="en-US" smtClean="0"/>
              <a:t>4/3/2023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66CD69-2C11-4E69-A018-5938D179C8C9}"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79A01-068E-424E-B801-F0C5F8F62D5A}" type="datetimeFigureOut">
              <a:rPr lang="en-US" smtClean="0"/>
              <a:t>4/3/2023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66CD69-2C11-4E69-A018-5938D179C8C9}"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279A01-068E-424E-B801-F0C5F8F62D5A}"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6CD69-2C11-4E69-A018-5938D179C8C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t>4/3/2023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wedge/>
      </p:transition>
    </mc:Choice>
    <mc:Fallback xmlns="">
      <p:transition>
        <p:wedg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279A01-068E-424E-B801-F0C5F8F62D5A}"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6CD69-2C11-4E69-A018-5938D179C8C9}"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79A01-068E-424E-B801-F0C5F8F62D5A}"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6CD69-2C11-4E69-A018-5938D179C8C9}"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79A01-068E-424E-B801-F0C5F8F62D5A}"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6CD69-2C11-4E69-A018-5938D179C8C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t>4/3/2023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wedge/>
      </p:transition>
    </mc:Choice>
    <mc:Fallback xmlns="">
      <p:transition>
        <p:wedg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12588-04B1-427B-82EE-E8DB90309F08}" type="datetimeFigureOut">
              <a:rPr lang="en-US" smtClean="0"/>
              <a:t>4/3/2023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wedge/>
      </p:transition>
    </mc:Choice>
    <mc:Fallback xmlns="">
      <p:transition>
        <p:wedg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t>4/3/2023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wedge/>
      </p:transition>
    </mc:Choice>
    <mc:Fallback xmlns="">
      <p:transition>
        <p:wedg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t>4/3/2023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wedge/>
      </p:transition>
    </mc:Choice>
    <mc:Fallback xmlns="">
      <p:transition>
        <p:wedg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t>4/3/2023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wedge/>
      </p:transition>
    </mc:Choice>
    <mc:Fallback xmlns="">
      <p:transition>
        <p:wedg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4/3/2023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wedge/>
      </p:transition>
    </mc:Choice>
    <mc:Fallback xmlns="">
      <p:transition>
        <p:wedg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t>4/3/2023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wedge/>
      </p:transition>
    </mc:Choice>
    <mc:Fallback xmlns="">
      <p:transition>
        <p:wedg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t>4/3/2023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wedge/>
      </p:transition>
    </mc:Choice>
    <mc:Fallback xmlns="">
      <p:transition>
        <p:wedg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79A01-068E-424E-B801-F0C5F8F62D5A}" type="datetimeFigureOut">
              <a:rPr lang="en-US" smtClean="0"/>
              <a:t>4/3/2023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6CD69-2C11-4E69-A018-5938D179C8C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4.xml"/><Relationship Id="rId7" Type="http://schemas.openxmlformats.org/officeDocument/2006/relationships/image" Target="../media/image6.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5.xml"/><Relationship Id="rId7" Type="http://schemas.openxmlformats.org/officeDocument/2006/relationships/image" Target="../media/image6.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16.jpeg"/></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6.xml"/><Relationship Id="rId7" Type="http://schemas.openxmlformats.org/officeDocument/2006/relationships/image" Target="../media/image6.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Layout" Target="../diagrams/layout2.xml"/><Relationship Id="rId7" Type="http://schemas.openxmlformats.org/officeDocument/2006/relationships/image" Target="../media/image6.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3.xml"/><Relationship Id="rId7" Type="http://schemas.openxmlformats.org/officeDocument/2006/relationships/image" Target="../media/image6.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692"/>
            <a:ext cx="12192000" cy="6858000"/>
          </a:xfrm>
          <a:prstGeom prst="rect">
            <a:avLst/>
          </a:prstGeom>
        </p:spPr>
      </p:pic>
      <p:sp>
        <p:nvSpPr>
          <p:cNvPr id="6" name="Rectangle 5"/>
          <p:cNvSpPr/>
          <p:nvPr/>
        </p:nvSpPr>
        <p:spPr>
          <a:xfrm>
            <a:off x="966651" y="2926081"/>
            <a:ext cx="10791462" cy="784830"/>
          </a:xfrm>
          <a:prstGeom prst="rect">
            <a:avLst/>
          </a:prstGeom>
          <a:noFill/>
          <a:ln>
            <a:noFill/>
          </a:ln>
        </p:spPr>
        <p:txBody>
          <a:bodyPr wrap="square" lIns="91440" tIns="45720" rIns="91440" bIns="45720">
            <a:spAutoFit/>
          </a:bodyPr>
          <a:lstStyle/>
          <a:p>
            <a:pPr algn="ctr"/>
            <a:r>
              <a:rPr lang="en-US" sz="4500" b="1" dirty="0" smtClean="0">
                <a:solidFill>
                  <a:srgbClr val="FF0000"/>
                </a:solidFill>
              </a:rPr>
              <a:t>CHÀO MỪNG QUÝ THẦY CÔ</a:t>
            </a:r>
            <a:endParaRPr lang="en-US" sz="4500" dirty="0">
              <a:solidFill>
                <a:srgbClr val="FF0000"/>
              </a:solidFill>
            </a:endParaRPr>
          </a:p>
        </p:txBody>
      </p:sp>
    </p:spTree>
    <p:extLst>
      <p:ext uri="{BB962C8B-B14F-4D97-AF65-F5344CB8AC3E}">
        <p14:creationId xmlns:p14="http://schemas.microsoft.com/office/powerpoint/2010/main" val="32914372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https://toigingiuvedep.vn/wp-content/uploads/2022/05/mau-powerpoint-lich-su-dang-background-lich-su.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107555"/>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989907" y="53002"/>
            <a:ext cx="10528663" cy="1015663"/>
          </a:xfrm>
          <a:prstGeom prst="rect">
            <a:avLst/>
          </a:prstGeom>
          <a:noFill/>
          <a:ln>
            <a:noFill/>
          </a:ln>
        </p:spPr>
        <p:txBody>
          <a:bodyPr wrap="square" lIns="91440" tIns="45720" rIns="91440" bIns="45720">
            <a:spAutoFit/>
          </a:bodyPr>
          <a:lstStyle/>
          <a:p>
            <a:pPr algn="ctr"/>
            <a:r>
              <a:rPr lang="en-US" sz="3000" b="1" dirty="0" smtClean="0">
                <a:solidFill>
                  <a:srgbClr val="FF0000"/>
                </a:solidFill>
              </a:rPr>
              <a:t>CÁC CUỘC ĐẤU TRANH GIÀNH ĐỘC LẬP DÂN TỘC TRƯỚC THẾ KỈ X</a:t>
            </a:r>
            <a:endParaRPr lang="en-US" sz="3000" dirty="0">
              <a:solidFill>
                <a:srgbClr val="FF0000"/>
              </a:solidFill>
            </a:endParaRPr>
          </a:p>
        </p:txBody>
      </p:sp>
      <p:grpSp>
        <p:nvGrpSpPr>
          <p:cNvPr id="17" name="Group 16"/>
          <p:cNvGrpSpPr/>
          <p:nvPr/>
        </p:nvGrpSpPr>
        <p:grpSpPr>
          <a:xfrm>
            <a:off x="6612548" y="1617884"/>
            <a:ext cx="1869675" cy="1141058"/>
            <a:chOff x="1056739" y="1397527"/>
            <a:chExt cx="1979066" cy="1320037"/>
          </a:xfrm>
          <a:solidFill>
            <a:srgbClr val="66FFFF"/>
          </a:solidFill>
        </p:grpSpPr>
        <p:sp>
          <p:nvSpPr>
            <p:cNvPr id="21" name="Rectangle 20"/>
            <p:cNvSpPr/>
            <p:nvPr/>
          </p:nvSpPr>
          <p:spPr>
            <a:xfrm>
              <a:off x="1056739" y="1397527"/>
              <a:ext cx="1979066" cy="1320037"/>
            </a:xfrm>
            <a:prstGeom prst="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2" name="TextBox 21"/>
            <p:cNvSpPr txBox="1"/>
            <p:nvPr/>
          </p:nvSpPr>
          <p:spPr>
            <a:xfrm>
              <a:off x="1373389" y="1397527"/>
              <a:ext cx="1662415" cy="13200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70688" rIns="170688" bIns="170688" numCol="1" spcCol="1270" anchor="ctr" anchorCtr="0">
              <a:noAutofit/>
            </a:bodyPr>
            <a:lstStyle/>
            <a:p>
              <a:pPr lvl="0" algn="ctr" defTabSz="1066800">
                <a:lnSpc>
                  <a:spcPct val="90000"/>
                </a:lnSpc>
                <a:spcBef>
                  <a:spcPct val="0"/>
                </a:spcBef>
                <a:spcAft>
                  <a:spcPct val="35000"/>
                </a:spcAft>
              </a:pPr>
              <a:r>
                <a:rPr lang="en-US" sz="3000" b="1" kern="1200" dirty="0" err="1" smtClean="0"/>
                <a:t>Lương</a:t>
              </a:r>
              <a:endParaRPr lang="en-US" sz="3000" b="1" kern="1200" dirty="0"/>
            </a:p>
          </p:txBody>
        </p:sp>
      </p:grpSp>
      <p:grpSp>
        <p:nvGrpSpPr>
          <p:cNvPr id="18" name="Group 17"/>
          <p:cNvGrpSpPr/>
          <p:nvPr/>
        </p:nvGrpSpPr>
        <p:grpSpPr>
          <a:xfrm>
            <a:off x="4986178" y="988347"/>
            <a:ext cx="2082710" cy="1770594"/>
            <a:chOff x="1237" y="869776"/>
            <a:chExt cx="1319377" cy="1319377"/>
          </a:xfrm>
          <a:solidFill>
            <a:srgbClr val="CC0066"/>
          </a:solidFill>
        </p:grpSpPr>
        <p:sp>
          <p:nvSpPr>
            <p:cNvPr id="19" name="Oval 18"/>
            <p:cNvSpPr/>
            <p:nvPr/>
          </p:nvSpPr>
          <p:spPr>
            <a:xfrm>
              <a:off x="1237" y="869776"/>
              <a:ext cx="1319377" cy="1319377"/>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Oval 6"/>
            <p:cNvSpPr txBox="1"/>
            <p:nvPr/>
          </p:nvSpPr>
          <p:spPr>
            <a:xfrm>
              <a:off x="194455" y="1062994"/>
              <a:ext cx="932941" cy="93294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2400" b="1" kern="1200" dirty="0" err="1" smtClean="0"/>
                <a:t>Chống</a:t>
              </a:r>
              <a:r>
                <a:rPr lang="en-US" sz="2400" b="1" kern="1200" dirty="0" smtClean="0"/>
                <a:t> </a:t>
              </a:r>
              <a:r>
                <a:rPr lang="en-US" sz="2400" b="1" kern="1200" dirty="0" err="1" smtClean="0"/>
                <a:t>triều</a:t>
              </a:r>
              <a:r>
                <a:rPr lang="en-US" sz="2400" b="1" kern="1200" dirty="0" smtClean="0"/>
                <a:t> </a:t>
              </a:r>
              <a:r>
                <a:rPr lang="en-US" sz="2400" b="1" kern="1200" dirty="0" err="1" smtClean="0"/>
                <a:t>đại</a:t>
              </a:r>
              <a:r>
                <a:rPr lang="en-US" sz="2400" b="1" kern="1200" dirty="0" smtClean="0"/>
                <a:t> </a:t>
              </a:r>
              <a:r>
                <a:rPr lang="en-US" sz="2400" b="1" kern="1200" dirty="0" err="1" smtClean="0"/>
                <a:t>phương</a:t>
              </a:r>
              <a:r>
                <a:rPr lang="en-US" sz="2400" b="1" kern="1200" dirty="0" smtClean="0"/>
                <a:t> </a:t>
              </a:r>
              <a:r>
                <a:rPr lang="en-US" sz="2400" b="1" kern="1200" dirty="0" err="1" smtClean="0"/>
                <a:t>Bắc</a:t>
              </a:r>
              <a:endParaRPr lang="en-US" sz="2400" b="1" kern="1200" dirty="0"/>
            </a:p>
          </p:txBody>
        </p:sp>
      </p:grpSp>
      <p:grpSp>
        <p:nvGrpSpPr>
          <p:cNvPr id="23" name="Group 22"/>
          <p:cNvGrpSpPr/>
          <p:nvPr/>
        </p:nvGrpSpPr>
        <p:grpSpPr>
          <a:xfrm>
            <a:off x="9691600" y="1064581"/>
            <a:ext cx="2497179" cy="765129"/>
            <a:chOff x="1056739" y="1397527"/>
            <a:chExt cx="1979066" cy="1320037"/>
          </a:xfrm>
          <a:solidFill>
            <a:srgbClr val="FF9966"/>
          </a:solidFill>
        </p:grpSpPr>
        <p:sp>
          <p:nvSpPr>
            <p:cNvPr id="27" name="Rectangle 26"/>
            <p:cNvSpPr/>
            <p:nvPr/>
          </p:nvSpPr>
          <p:spPr>
            <a:xfrm>
              <a:off x="1056739" y="1397527"/>
              <a:ext cx="1979066" cy="1320037"/>
            </a:xfrm>
            <a:prstGeom prst="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8" name="TextBox 27"/>
            <p:cNvSpPr txBox="1"/>
            <p:nvPr/>
          </p:nvSpPr>
          <p:spPr>
            <a:xfrm>
              <a:off x="1373389" y="1397527"/>
              <a:ext cx="1662415" cy="13200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70688" rIns="170688" bIns="170688" numCol="1" spcCol="1270" anchor="ctr" anchorCtr="0">
              <a:noAutofit/>
            </a:bodyPr>
            <a:lstStyle/>
            <a:p>
              <a:pPr lvl="0" algn="ctr" defTabSz="1066800">
                <a:lnSpc>
                  <a:spcPct val="90000"/>
                </a:lnSpc>
                <a:spcBef>
                  <a:spcPct val="0"/>
                </a:spcBef>
                <a:spcAft>
                  <a:spcPct val="35000"/>
                </a:spcAft>
              </a:pPr>
              <a:r>
                <a:rPr lang="en-US" sz="3000" b="1" dirty="0" err="1" smtClean="0"/>
                <a:t>Lý</a:t>
              </a:r>
              <a:r>
                <a:rPr lang="en-US" sz="3000" b="1" dirty="0" smtClean="0"/>
                <a:t> Nam </a:t>
              </a:r>
              <a:r>
                <a:rPr lang="en-US" sz="3000" b="1" dirty="0" err="1" smtClean="0"/>
                <a:t>Đế</a:t>
              </a:r>
              <a:endParaRPr lang="en-US" sz="3000" b="1" kern="1200" dirty="0"/>
            </a:p>
          </p:txBody>
        </p:sp>
      </p:grpSp>
      <p:pic>
        <p:nvPicPr>
          <p:cNvPr id="1026" name="Picture 2" descr="Khởi nghĩa Lý Bí - Giáo dụ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 y="1077408"/>
            <a:ext cx="4982177" cy="26189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1716016803"/>
              </p:ext>
            </p:extLst>
          </p:nvPr>
        </p:nvGraphicFramePr>
        <p:xfrm>
          <a:off x="1407958" y="3760825"/>
          <a:ext cx="2384112" cy="549122"/>
        </p:xfrm>
        <a:graphic>
          <a:graphicData uri="http://schemas.openxmlformats.org/drawingml/2006/table">
            <a:tbl>
              <a:tblPr firstRow="1" bandRow="1">
                <a:tableStyleId>{5C22544A-7EE6-4342-B048-85BDC9FD1C3A}</a:tableStyleId>
              </a:tblPr>
              <a:tblGrid>
                <a:gridCol w="596028">
                  <a:extLst>
                    <a:ext uri="{9D8B030D-6E8A-4147-A177-3AD203B41FA5}">
                      <a16:colId xmlns:a16="http://schemas.microsoft.com/office/drawing/2014/main" val="3069948237"/>
                    </a:ext>
                  </a:extLst>
                </a:gridCol>
                <a:gridCol w="596028">
                  <a:extLst>
                    <a:ext uri="{9D8B030D-6E8A-4147-A177-3AD203B41FA5}">
                      <a16:colId xmlns:a16="http://schemas.microsoft.com/office/drawing/2014/main" val="754638882"/>
                    </a:ext>
                  </a:extLst>
                </a:gridCol>
                <a:gridCol w="596028">
                  <a:extLst>
                    <a:ext uri="{9D8B030D-6E8A-4147-A177-3AD203B41FA5}">
                      <a16:colId xmlns:a16="http://schemas.microsoft.com/office/drawing/2014/main" val="3893195877"/>
                    </a:ext>
                  </a:extLst>
                </a:gridCol>
                <a:gridCol w="596028">
                  <a:extLst>
                    <a:ext uri="{9D8B030D-6E8A-4147-A177-3AD203B41FA5}">
                      <a16:colId xmlns:a16="http://schemas.microsoft.com/office/drawing/2014/main" val="48174251"/>
                    </a:ext>
                  </a:extLst>
                </a:gridCol>
              </a:tblGrid>
              <a:tr h="549122">
                <a:tc>
                  <a:txBody>
                    <a:bodyPr/>
                    <a:lstStyle/>
                    <a:p>
                      <a:endParaRPr lang="en-US" dirty="0"/>
                    </a:p>
                  </a:txBody>
                  <a:tcPr>
                    <a:solidFill>
                      <a:srgbClr val="660033"/>
                    </a:solidFill>
                  </a:tcPr>
                </a:tc>
                <a:tc>
                  <a:txBody>
                    <a:bodyPr/>
                    <a:lstStyle/>
                    <a:p>
                      <a:endParaRPr lang="en-US" dirty="0"/>
                    </a:p>
                  </a:txBody>
                  <a:tcPr>
                    <a:solidFill>
                      <a:srgbClr val="660033"/>
                    </a:solidFill>
                  </a:tcPr>
                </a:tc>
                <a:tc>
                  <a:txBody>
                    <a:bodyPr/>
                    <a:lstStyle/>
                    <a:p>
                      <a:endParaRPr lang="en-US" dirty="0"/>
                    </a:p>
                  </a:txBody>
                  <a:tcPr>
                    <a:solidFill>
                      <a:srgbClr val="660033"/>
                    </a:solidFill>
                  </a:tcPr>
                </a:tc>
                <a:tc>
                  <a:txBody>
                    <a:bodyPr/>
                    <a:lstStyle/>
                    <a:p>
                      <a:endParaRPr lang="en-US" dirty="0"/>
                    </a:p>
                  </a:txBody>
                  <a:tcPr>
                    <a:solidFill>
                      <a:srgbClr val="660033"/>
                    </a:solidFill>
                  </a:tcPr>
                </a:tc>
                <a:extLst>
                  <a:ext uri="{0D108BD9-81ED-4DB2-BD59-A6C34878D82A}">
                    <a16:rowId xmlns:a16="http://schemas.microsoft.com/office/drawing/2014/main" val="1705730021"/>
                  </a:ext>
                </a:extLst>
              </a:tr>
            </a:tbl>
          </a:graphicData>
        </a:graphic>
      </p:graphicFrame>
      <p:sp>
        <p:nvSpPr>
          <p:cNvPr id="29" name="TextBox 28"/>
          <p:cNvSpPr txBox="1"/>
          <p:nvPr/>
        </p:nvSpPr>
        <p:spPr>
          <a:xfrm>
            <a:off x="9803588" y="2080244"/>
            <a:ext cx="2385189" cy="761045"/>
          </a:xfrm>
          <a:prstGeom prst="rect">
            <a:avLst/>
          </a:prstGeom>
          <a:solidFill>
            <a:srgbClr val="99FF99"/>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70688" rIns="170688" bIns="170688" numCol="1" spcCol="1270" anchor="ctr" anchorCtr="0">
            <a:noAutofit/>
          </a:bodyPr>
          <a:lstStyle/>
          <a:p>
            <a:pPr lvl="0" algn="ctr" defTabSz="1066800">
              <a:lnSpc>
                <a:spcPct val="90000"/>
              </a:lnSpc>
              <a:spcBef>
                <a:spcPct val="0"/>
              </a:spcBef>
              <a:spcAft>
                <a:spcPct val="35000"/>
              </a:spcAft>
            </a:pPr>
            <a:r>
              <a:rPr lang="en-US" sz="3000" b="1" dirty="0" err="1" smtClean="0"/>
              <a:t>Vạn</a:t>
            </a:r>
            <a:r>
              <a:rPr lang="en-US" sz="3000" b="1" dirty="0" smtClean="0"/>
              <a:t> </a:t>
            </a:r>
            <a:r>
              <a:rPr lang="en-US" sz="3000" b="1" dirty="0" err="1" smtClean="0"/>
              <a:t>Xuân</a:t>
            </a:r>
            <a:endParaRPr lang="en-US" sz="3000" b="1" kern="1200" dirty="0"/>
          </a:p>
        </p:txBody>
      </p:sp>
      <p:graphicFrame>
        <p:nvGraphicFramePr>
          <p:cNvPr id="30" name="Table 29"/>
          <p:cNvGraphicFramePr>
            <a:graphicFrameLocks noGrp="1"/>
          </p:cNvGraphicFramePr>
          <p:nvPr>
            <p:extLst>
              <p:ext uri="{D42A27DB-BD31-4B8C-83A1-F6EECF244321}">
                <p14:modId xmlns:p14="http://schemas.microsoft.com/office/powerpoint/2010/main" val="2475662142"/>
              </p:ext>
            </p:extLst>
          </p:nvPr>
        </p:nvGraphicFramePr>
        <p:xfrm>
          <a:off x="1397999" y="3765177"/>
          <a:ext cx="2384112" cy="562998"/>
        </p:xfrm>
        <a:graphic>
          <a:graphicData uri="http://schemas.openxmlformats.org/drawingml/2006/table">
            <a:tbl>
              <a:tblPr firstRow="1" bandRow="1">
                <a:tableStyleId>{5C22544A-7EE6-4342-B048-85BDC9FD1C3A}</a:tableStyleId>
              </a:tblPr>
              <a:tblGrid>
                <a:gridCol w="596028">
                  <a:extLst>
                    <a:ext uri="{9D8B030D-6E8A-4147-A177-3AD203B41FA5}">
                      <a16:colId xmlns:a16="http://schemas.microsoft.com/office/drawing/2014/main" val="3069948237"/>
                    </a:ext>
                  </a:extLst>
                </a:gridCol>
                <a:gridCol w="596028">
                  <a:extLst>
                    <a:ext uri="{9D8B030D-6E8A-4147-A177-3AD203B41FA5}">
                      <a16:colId xmlns:a16="http://schemas.microsoft.com/office/drawing/2014/main" val="754638882"/>
                    </a:ext>
                  </a:extLst>
                </a:gridCol>
                <a:gridCol w="596028">
                  <a:extLst>
                    <a:ext uri="{9D8B030D-6E8A-4147-A177-3AD203B41FA5}">
                      <a16:colId xmlns:a16="http://schemas.microsoft.com/office/drawing/2014/main" val="3893195877"/>
                    </a:ext>
                  </a:extLst>
                </a:gridCol>
                <a:gridCol w="596028">
                  <a:extLst>
                    <a:ext uri="{9D8B030D-6E8A-4147-A177-3AD203B41FA5}">
                      <a16:colId xmlns:a16="http://schemas.microsoft.com/office/drawing/2014/main" val="48174251"/>
                    </a:ext>
                  </a:extLst>
                </a:gridCol>
              </a:tblGrid>
              <a:tr h="562998">
                <a:tc>
                  <a:txBody>
                    <a:bodyPr/>
                    <a:lstStyle/>
                    <a:p>
                      <a:r>
                        <a:rPr lang="en-US" sz="3000" dirty="0" smtClean="0"/>
                        <a:t>L</a:t>
                      </a:r>
                      <a:endParaRPr lang="en-US" sz="3000" dirty="0"/>
                    </a:p>
                  </a:txBody>
                  <a:tcPr>
                    <a:solidFill>
                      <a:srgbClr val="660033"/>
                    </a:solidFill>
                  </a:tcPr>
                </a:tc>
                <a:tc>
                  <a:txBody>
                    <a:bodyPr/>
                    <a:lstStyle/>
                    <a:p>
                      <a:r>
                        <a:rPr lang="en-US" sz="3000" dirty="0" smtClean="0"/>
                        <a:t>Ý</a:t>
                      </a:r>
                      <a:endParaRPr lang="en-US" sz="3000" dirty="0"/>
                    </a:p>
                  </a:txBody>
                  <a:tcPr>
                    <a:solidFill>
                      <a:srgbClr val="660033"/>
                    </a:solidFill>
                  </a:tcPr>
                </a:tc>
                <a:tc>
                  <a:txBody>
                    <a:bodyPr/>
                    <a:lstStyle/>
                    <a:p>
                      <a:r>
                        <a:rPr lang="en-US" sz="3000" dirty="0" smtClean="0"/>
                        <a:t>B</a:t>
                      </a:r>
                      <a:endParaRPr lang="en-US" sz="3000" dirty="0"/>
                    </a:p>
                  </a:txBody>
                  <a:tcPr>
                    <a:solidFill>
                      <a:srgbClr val="660033"/>
                    </a:solidFill>
                  </a:tcPr>
                </a:tc>
                <a:tc>
                  <a:txBody>
                    <a:bodyPr/>
                    <a:lstStyle/>
                    <a:p>
                      <a:r>
                        <a:rPr lang="en-US" sz="3000" dirty="0" smtClean="0"/>
                        <a:t>Í</a:t>
                      </a:r>
                      <a:endParaRPr lang="en-US" sz="3000" dirty="0"/>
                    </a:p>
                  </a:txBody>
                  <a:tcPr>
                    <a:solidFill>
                      <a:srgbClr val="660033"/>
                    </a:solidFill>
                  </a:tcPr>
                </a:tc>
                <a:extLst>
                  <a:ext uri="{0D108BD9-81ED-4DB2-BD59-A6C34878D82A}">
                    <a16:rowId xmlns:a16="http://schemas.microsoft.com/office/drawing/2014/main" val="1705730021"/>
                  </a:ext>
                </a:extLst>
              </a:tr>
            </a:tbl>
          </a:graphicData>
        </a:graphic>
      </p:graphicFrame>
      <p:sp>
        <p:nvSpPr>
          <p:cNvPr id="41" name="Rectangle 40"/>
          <p:cNvSpPr/>
          <p:nvPr/>
        </p:nvSpPr>
        <p:spPr>
          <a:xfrm>
            <a:off x="7442490" y="3321445"/>
            <a:ext cx="3318245" cy="688436"/>
          </a:xfrm>
          <a:prstGeom prst="rect">
            <a:avLst/>
          </a:prstGeom>
          <a:solidFill>
            <a:schemeClr val="bg2">
              <a:lumMod val="9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r>
              <a:rPr lang="en-US" sz="3000" b="1" dirty="0" err="1" smtClean="0"/>
              <a:t>Triệu</a:t>
            </a:r>
            <a:r>
              <a:rPr lang="en-US" sz="3000" b="1" dirty="0" smtClean="0"/>
              <a:t> </a:t>
            </a:r>
            <a:r>
              <a:rPr lang="en-US" sz="3000" b="1" dirty="0" err="1" smtClean="0"/>
              <a:t>Quang</a:t>
            </a:r>
            <a:r>
              <a:rPr lang="en-US" sz="3000" b="1" dirty="0" smtClean="0"/>
              <a:t> </a:t>
            </a:r>
            <a:r>
              <a:rPr lang="en-US" sz="3000" b="1" dirty="0" err="1" smtClean="0"/>
              <a:t>Phục</a:t>
            </a:r>
            <a:endParaRPr lang="en-US" sz="3000" b="1" dirty="0"/>
          </a:p>
        </p:txBody>
      </p:sp>
      <p:grpSp>
        <p:nvGrpSpPr>
          <p:cNvPr id="38" name="Group 37"/>
          <p:cNvGrpSpPr/>
          <p:nvPr/>
        </p:nvGrpSpPr>
        <p:grpSpPr>
          <a:xfrm>
            <a:off x="5374273" y="2803404"/>
            <a:ext cx="1981448" cy="1735507"/>
            <a:chOff x="149832" y="0"/>
            <a:chExt cx="1981448" cy="1735507"/>
          </a:xfrm>
          <a:solidFill>
            <a:srgbClr val="C00000"/>
          </a:solidFill>
        </p:grpSpPr>
        <p:sp>
          <p:nvSpPr>
            <p:cNvPr id="39" name="Oval 38"/>
            <p:cNvSpPr/>
            <p:nvPr/>
          </p:nvSpPr>
          <p:spPr>
            <a:xfrm>
              <a:off x="149832" y="0"/>
              <a:ext cx="1981448" cy="1735507"/>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0" name="Oval 6"/>
            <p:cNvSpPr txBox="1"/>
            <p:nvPr/>
          </p:nvSpPr>
          <p:spPr>
            <a:xfrm>
              <a:off x="440008" y="254159"/>
              <a:ext cx="1401096" cy="122718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1" kern="1200" dirty="0" err="1" smtClean="0">
                  <a:solidFill>
                    <a:schemeClr val="bg1"/>
                  </a:solidFill>
                </a:rPr>
                <a:t>Lý</a:t>
              </a:r>
              <a:r>
                <a:rPr lang="en-US" sz="2400" b="1" kern="1200" dirty="0" smtClean="0">
                  <a:solidFill>
                    <a:schemeClr val="bg1"/>
                  </a:solidFill>
                </a:rPr>
                <a:t> </a:t>
              </a:r>
              <a:r>
                <a:rPr lang="en-US" sz="2400" b="1" kern="1200" dirty="0" err="1" smtClean="0">
                  <a:solidFill>
                    <a:schemeClr val="bg1"/>
                  </a:solidFill>
                </a:rPr>
                <a:t>Bí</a:t>
              </a:r>
              <a:r>
                <a:rPr lang="en-US" sz="2400" b="1" kern="1200" dirty="0" smtClean="0">
                  <a:solidFill>
                    <a:schemeClr val="bg1"/>
                  </a:solidFill>
                </a:rPr>
                <a:t> </a:t>
              </a:r>
              <a:r>
                <a:rPr lang="en-US" sz="2400" b="1" kern="1200" dirty="0" err="1" smtClean="0">
                  <a:solidFill>
                    <a:schemeClr val="bg1"/>
                  </a:solidFill>
                </a:rPr>
                <a:t>trao</a:t>
              </a:r>
              <a:r>
                <a:rPr lang="en-US" sz="2400" b="1" kern="1200" dirty="0" smtClean="0">
                  <a:solidFill>
                    <a:schemeClr val="bg1"/>
                  </a:solidFill>
                </a:rPr>
                <a:t> </a:t>
              </a:r>
              <a:r>
                <a:rPr lang="en-US" sz="2400" b="1" kern="1200" dirty="0" err="1" smtClean="0">
                  <a:solidFill>
                    <a:schemeClr val="bg1"/>
                  </a:solidFill>
                </a:rPr>
                <a:t>quyền</a:t>
              </a:r>
              <a:r>
                <a:rPr lang="en-US" sz="2400" b="1" kern="1200" dirty="0" smtClean="0">
                  <a:solidFill>
                    <a:schemeClr val="bg1"/>
                  </a:solidFill>
                </a:rPr>
                <a:t> </a:t>
              </a:r>
              <a:r>
                <a:rPr lang="en-US" sz="2400" b="1" kern="1200" dirty="0" err="1" smtClean="0">
                  <a:solidFill>
                    <a:schemeClr val="bg1"/>
                  </a:solidFill>
                </a:rPr>
                <a:t>cho</a:t>
              </a:r>
              <a:r>
                <a:rPr lang="en-US" sz="2400" b="1" kern="1200" dirty="0" smtClean="0">
                  <a:solidFill>
                    <a:schemeClr val="bg1"/>
                  </a:solidFill>
                </a:rPr>
                <a:t> </a:t>
              </a:r>
              <a:r>
                <a:rPr lang="en-US" sz="2400" b="1" kern="1200" dirty="0" err="1" smtClean="0">
                  <a:solidFill>
                    <a:schemeClr val="bg1"/>
                  </a:solidFill>
                </a:rPr>
                <a:t>ai</a:t>
              </a:r>
              <a:r>
                <a:rPr lang="en-US" sz="2400" b="1" kern="1200" dirty="0" smtClean="0">
                  <a:solidFill>
                    <a:schemeClr val="bg1"/>
                  </a:solidFill>
                </a:rPr>
                <a:t>?</a:t>
              </a:r>
              <a:endParaRPr lang="en-US" sz="2400" b="1" kern="1200" dirty="0">
                <a:solidFill>
                  <a:schemeClr val="bg1"/>
                </a:solidFill>
              </a:endParaRPr>
            </a:p>
          </p:txBody>
        </p:sp>
      </p:grpSp>
      <p:pic>
        <p:nvPicPr>
          <p:cNvPr id="43" name="Picture 2" descr="F:\tuan 26 thuyet trinh\thuyet trinh tuan 26\c3_(1)6.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63667" y="4170804"/>
            <a:ext cx="4228333" cy="2713181"/>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8615991" y="1373897"/>
            <a:ext cx="1316431" cy="1122704"/>
            <a:chOff x="1237" y="869776"/>
            <a:chExt cx="1319377" cy="1319377"/>
          </a:xfrm>
        </p:grpSpPr>
        <p:sp>
          <p:nvSpPr>
            <p:cNvPr id="25" name="Oval 24"/>
            <p:cNvSpPr/>
            <p:nvPr/>
          </p:nvSpPr>
          <p:spPr>
            <a:xfrm>
              <a:off x="1237" y="869776"/>
              <a:ext cx="1319377" cy="1319377"/>
            </a:xfrm>
            <a:prstGeom prst="ellipse">
              <a:avLst/>
            </a:prstGeom>
            <a:solidFill>
              <a:srgbClr val="CCFF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Oval 6"/>
            <p:cNvSpPr txBox="1"/>
            <p:nvPr/>
          </p:nvSpPr>
          <p:spPr>
            <a:xfrm>
              <a:off x="194455" y="1062994"/>
              <a:ext cx="932941" cy="932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3000" b="1" kern="1200" dirty="0" smtClean="0">
                  <a:solidFill>
                    <a:srgbClr val="FF0000"/>
                  </a:solidFill>
                </a:rPr>
                <a:t>544</a:t>
              </a:r>
              <a:endParaRPr lang="en-US" sz="3000" b="1" kern="1200" dirty="0">
                <a:solidFill>
                  <a:srgbClr val="FF0000"/>
                </a:solidFill>
              </a:endParaRPr>
            </a:p>
          </p:txBody>
        </p:sp>
      </p:grpSp>
      <p:grpSp>
        <p:nvGrpSpPr>
          <p:cNvPr id="31" name="Group 30"/>
          <p:cNvGrpSpPr/>
          <p:nvPr/>
        </p:nvGrpSpPr>
        <p:grpSpPr>
          <a:xfrm>
            <a:off x="1000373" y="5516944"/>
            <a:ext cx="2299363" cy="1320037"/>
            <a:chOff x="1056739" y="1397527"/>
            <a:chExt cx="1979066" cy="1320037"/>
          </a:xfrm>
          <a:solidFill>
            <a:srgbClr val="66FFFF"/>
          </a:solidFill>
        </p:grpSpPr>
        <p:sp>
          <p:nvSpPr>
            <p:cNvPr id="32" name="Rectangle 31"/>
            <p:cNvSpPr/>
            <p:nvPr/>
          </p:nvSpPr>
          <p:spPr>
            <a:xfrm>
              <a:off x="1056739" y="1397527"/>
              <a:ext cx="1979066" cy="1320037"/>
            </a:xfrm>
            <a:prstGeom prst="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3" name="TextBox 32"/>
            <p:cNvSpPr txBox="1"/>
            <p:nvPr/>
          </p:nvSpPr>
          <p:spPr>
            <a:xfrm>
              <a:off x="1373389" y="1397527"/>
              <a:ext cx="1662415" cy="13200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70688" rIns="170688" bIns="170688" numCol="1" spcCol="1270" anchor="ctr" anchorCtr="0">
              <a:noAutofit/>
            </a:bodyPr>
            <a:lstStyle/>
            <a:p>
              <a:pPr lvl="0" algn="l" defTabSz="1066800">
                <a:lnSpc>
                  <a:spcPct val="90000"/>
                </a:lnSpc>
                <a:spcBef>
                  <a:spcPct val="0"/>
                </a:spcBef>
                <a:spcAft>
                  <a:spcPct val="35000"/>
                </a:spcAft>
              </a:pPr>
              <a:r>
                <a:rPr lang="en-US" sz="3000" b="1" dirty="0" err="1" smtClean="0"/>
                <a:t>Thái</a:t>
              </a:r>
              <a:r>
                <a:rPr lang="en-US" sz="3000" b="1" dirty="0" smtClean="0"/>
                <a:t> </a:t>
              </a:r>
              <a:r>
                <a:rPr lang="en-US" sz="3000" b="1" dirty="0" err="1" smtClean="0"/>
                <a:t>Bình</a:t>
              </a:r>
              <a:endParaRPr lang="en-US" sz="3000" b="1" kern="1200" dirty="0"/>
            </a:p>
          </p:txBody>
        </p:sp>
      </p:grpSp>
      <p:grpSp>
        <p:nvGrpSpPr>
          <p:cNvPr id="34" name="Group 33"/>
          <p:cNvGrpSpPr/>
          <p:nvPr/>
        </p:nvGrpSpPr>
        <p:grpSpPr>
          <a:xfrm>
            <a:off x="-53851" y="4209532"/>
            <a:ext cx="2082710" cy="1770594"/>
            <a:chOff x="1237" y="869776"/>
            <a:chExt cx="1319377" cy="1319377"/>
          </a:xfrm>
          <a:solidFill>
            <a:srgbClr val="00FF00"/>
          </a:solidFill>
        </p:grpSpPr>
        <p:sp>
          <p:nvSpPr>
            <p:cNvPr id="35" name="Oval 34"/>
            <p:cNvSpPr/>
            <p:nvPr/>
          </p:nvSpPr>
          <p:spPr>
            <a:xfrm>
              <a:off x="1237" y="869776"/>
              <a:ext cx="1319377" cy="1319377"/>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Oval 6"/>
            <p:cNvSpPr txBox="1"/>
            <p:nvPr/>
          </p:nvSpPr>
          <p:spPr>
            <a:xfrm>
              <a:off x="194455" y="1062994"/>
              <a:ext cx="932941" cy="93294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3000" b="1" dirty="0" err="1" smtClean="0"/>
                <a:t>Nơi</a:t>
              </a:r>
              <a:r>
                <a:rPr lang="en-US" sz="3000" b="1" dirty="0" smtClean="0"/>
                <a:t> </a:t>
              </a:r>
              <a:r>
                <a:rPr lang="en-US" sz="3000" b="1" dirty="0" err="1" smtClean="0"/>
                <a:t>khởi</a:t>
              </a:r>
              <a:r>
                <a:rPr lang="en-US" sz="3000" b="1" dirty="0" smtClean="0"/>
                <a:t> </a:t>
              </a:r>
              <a:r>
                <a:rPr lang="en-US" sz="3000" b="1" dirty="0" err="1" smtClean="0"/>
                <a:t>nghĩa</a:t>
              </a:r>
              <a:endParaRPr lang="en-US" sz="3000" b="1" kern="1200" dirty="0"/>
            </a:p>
          </p:txBody>
        </p:sp>
      </p:grpSp>
      <p:grpSp>
        <p:nvGrpSpPr>
          <p:cNvPr id="37" name="Group 36"/>
          <p:cNvGrpSpPr/>
          <p:nvPr/>
        </p:nvGrpSpPr>
        <p:grpSpPr>
          <a:xfrm>
            <a:off x="4754190" y="5542817"/>
            <a:ext cx="1979066" cy="1320037"/>
            <a:chOff x="1056739" y="1397527"/>
            <a:chExt cx="1979066" cy="1320037"/>
          </a:xfrm>
          <a:solidFill>
            <a:srgbClr val="FFFF00"/>
          </a:solidFill>
        </p:grpSpPr>
        <p:sp>
          <p:nvSpPr>
            <p:cNvPr id="42" name="Rectangle 41"/>
            <p:cNvSpPr/>
            <p:nvPr/>
          </p:nvSpPr>
          <p:spPr>
            <a:xfrm>
              <a:off x="1056739" y="1397527"/>
              <a:ext cx="1979066" cy="1320037"/>
            </a:xfrm>
            <a:prstGeom prst="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4" name="TextBox 43"/>
            <p:cNvSpPr txBox="1"/>
            <p:nvPr/>
          </p:nvSpPr>
          <p:spPr>
            <a:xfrm>
              <a:off x="1373389" y="1397527"/>
              <a:ext cx="1662415" cy="13200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70688" rIns="170688" bIns="170688" numCol="1" spcCol="1270" anchor="ctr" anchorCtr="0">
              <a:noAutofit/>
            </a:bodyPr>
            <a:lstStyle/>
            <a:p>
              <a:pPr lvl="0" algn="ctr" defTabSz="1066800">
                <a:lnSpc>
                  <a:spcPct val="90000"/>
                </a:lnSpc>
                <a:spcBef>
                  <a:spcPct val="0"/>
                </a:spcBef>
                <a:spcAft>
                  <a:spcPct val="35000"/>
                </a:spcAft>
              </a:pPr>
              <a:r>
                <a:rPr lang="en-US" sz="4500" b="1" kern="1200" dirty="0" smtClean="0">
                  <a:solidFill>
                    <a:srgbClr val="FF0000"/>
                  </a:solidFill>
                </a:rPr>
                <a:t>542</a:t>
              </a:r>
              <a:endParaRPr lang="en-US" sz="4500" b="1" kern="1200" dirty="0">
                <a:solidFill>
                  <a:srgbClr val="FF0000"/>
                </a:solidFill>
              </a:endParaRPr>
            </a:p>
          </p:txBody>
        </p:sp>
      </p:grpSp>
      <p:grpSp>
        <p:nvGrpSpPr>
          <p:cNvPr id="45" name="Group 44"/>
          <p:cNvGrpSpPr/>
          <p:nvPr/>
        </p:nvGrpSpPr>
        <p:grpSpPr>
          <a:xfrm>
            <a:off x="3566601" y="4170804"/>
            <a:ext cx="2082710" cy="1770594"/>
            <a:chOff x="1237" y="869776"/>
            <a:chExt cx="1319377" cy="1319377"/>
          </a:xfrm>
          <a:solidFill>
            <a:srgbClr val="CCFF33"/>
          </a:solidFill>
        </p:grpSpPr>
        <p:sp>
          <p:nvSpPr>
            <p:cNvPr id="46" name="Oval 45"/>
            <p:cNvSpPr/>
            <p:nvPr/>
          </p:nvSpPr>
          <p:spPr>
            <a:xfrm>
              <a:off x="1237" y="869776"/>
              <a:ext cx="1319377" cy="1319377"/>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6"/>
            <p:cNvSpPr txBox="1"/>
            <p:nvPr/>
          </p:nvSpPr>
          <p:spPr>
            <a:xfrm>
              <a:off x="194455" y="1062994"/>
              <a:ext cx="932941" cy="93294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3000" b="1" kern="1200" dirty="0" err="1" smtClean="0">
                  <a:solidFill>
                    <a:srgbClr val="660033"/>
                  </a:solidFill>
                </a:rPr>
                <a:t>Năm</a:t>
              </a:r>
              <a:r>
                <a:rPr lang="en-US" sz="3000" b="1" kern="1200" dirty="0" smtClean="0">
                  <a:solidFill>
                    <a:srgbClr val="660033"/>
                  </a:solidFill>
                </a:rPr>
                <a:t> </a:t>
              </a:r>
              <a:r>
                <a:rPr lang="en-US" sz="3000" b="1" kern="1200" dirty="0" err="1" smtClean="0">
                  <a:solidFill>
                    <a:srgbClr val="660033"/>
                  </a:solidFill>
                </a:rPr>
                <a:t>khởi</a:t>
              </a:r>
              <a:r>
                <a:rPr lang="en-US" sz="3000" b="1" kern="1200" dirty="0" smtClean="0">
                  <a:solidFill>
                    <a:srgbClr val="660033"/>
                  </a:solidFill>
                </a:rPr>
                <a:t> </a:t>
              </a:r>
              <a:r>
                <a:rPr lang="en-US" sz="3000" b="1" kern="1200" dirty="0" err="1" smtClean="0">
                  <a:solidFill>
                    <a:srgbClr val="660033"/>
                  </a:solidFill>
                </a:rPr>
                <a:t>nghĩa</a:t>
              </a:r>
              <a:endParaRPr lang="en-US" sz="3000" b="1" kern="1200" dirty="0">
                <a:solidFill>
                  <a:srgbClr val="660033"/>
                </a:solidFill>
              </a:endParaRPr>
            </a:p>
          </p:txBody>
        </p:sp>
      </p:grpSp>
    </p:spTree>
    <p:extLst>
      <p:ext uri="{BB962C8B-B14F-4D97-AF65-F5344CB8AC3E}">
        <p14:creationId xmlns:p14="http://schemas.microsoft.com/office/powerpoint/2010/main" val="1920110792"/>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circle(in)">
                                      <p:cBhvr>
                                        <p:cTn id="12" dur="2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circle(in)">
                                      <p:cBhvr>
                                        <p:cTn id="17" dur="2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circle(in)">
                                      <p:cBhvr>
                                        <p:cTn id="22" dur="20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circle(in)">
                                      <p:cBhvr>
                                        <p:cTn id="32" dur="20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circle(in)">
                                      <p:cBhvr>
                                        <p:cTn id="37" dur="20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checkerboard(across)">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circle(in)">
                                      <p:cBhvr>
                                        <p:cTn id="47" dur="2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circle(in)">
                                      <p:cBhvr>
                                        <p:cTn id="52" dur="20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circle(in)">
                                      <p:cBhvr>
                                        <p:cTn id="57" dur="20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circle(in)">
                                      <p:cBhvr>
                                        <p:cTn id="62" dur="2000"/>
                                        <p:tgtEl>
                                          <p:spTgt spid="38"/>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ntr" presetSubtype="16"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diamond(in)">
                                      <p:cBhvr>
                                        <p:cTn id="67" dur="2000"/>
                                        <p:tgtEl>
                                          <p:spTgt spid="41"/>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circle(in)">
                                      <p:cBhvr>
                                        <p:cTn id="72"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https://toigingiuvedep.vn/wp-content/uploads/2022/05/mau-powerpoint-lich-su-dang-background-lich-su.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989907" y="53002"/>
            <a:ext cx="10528663" cy="1015663"/>
          </a:xfrm>
          <a:prstGeom prst="rect">
            <a:avLst/>
          </a:prstGeom>
          <a:noFill/>
          <a:ln>
            <a:noFill/>
          </a:ln>
        </p:spPr>
        <p:txBody>
          <a:bodyPr wrap="square" lIns="91440" tIns="45720" rIns="91440" bIns="45720">
            <a:spAutoFit/>
          </a:bodyPr>
          <a:lstStyle/>
          <a:p>
            <a:pPr algn="ctr"/>
            <a:r>
              <a:rPr lang="en-US" sz="3000" b="1" dirty="0" smtClean="0">
                <a:solidFill>
                  <a:srgbClr val="FF0000"/>
                </a:solidFill>
              </a:rPr>
              <a:t>CÁC CUỘC ĐẤU TRANH GIÀNH ĐỘC LẬP DÂN TỘC TRƯỚC THẾ KỈ X</a:t>
            </a:r>
            <a:endParaRPr lang="en-US" sz="3000" dirty="0">
              <a:solidFill>
                <a:srgbClr val="FF0000"/>
              </a:solidFill>
            </a:endParaRPr>
          </a:p>
        </p:txBody>
      </p:sp>
      <p:pic>
        <p:nvPicPr>
          <p:cNvPr id="4098" name="Picture 2" descr="Hình nền PowerPoint học tập đẹp nhấ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039412"/>
            <a:ext cx="5094515" cy="2846528"/>
          </a:xfrm>
          <a:prstGeom prst="rect">
            <a:avLst/>
          </a:prstGeom>
          <a:solidFill>
            <a:schemeClr val="accent2">
              <a:lumMod val="40000"/>
              <a:lumOff val="60000"/>
            </a:schemeClr>
          </a:solidFill>
          <a:extLst/>
        </p:spPr>
      </p:pic>
      <p:sp>
        <p:nvSpPr>
          <p:cNvPr id="11" name="Rectangle 10"/>
          <p:cNvSpPr/>
          <p:nvPr/>
        </p:nvSpPr>
        <p:spPr>
          <a:xfrm>
            <a:off x="47139" y="5110315"/>
            <a:ext cx="4945808" cy="1569660"/>
          </a:xfrm>
          <a:prstGeom prst="rect">
            <a:avLst/>
          </a:prstGeom>
          <a:solidFill>
            <a:schemeClr val="bg1"/>
          </a:solidFill>
        </p:spPr>
        <p:txBody>
          <a:bodyPr wrap="square">
            <a:spAutoFit/>
          </a:bodyPr>
          <a:lstStyle/>
          <a:p>
            <a:r>
              <a:rPr lang="en-US" sz="2400" dirty="0" smtClean="0"/>
              <a:t>      N</a:t>
            </a:r>
            <a:r>
              <a:rPr lang="vi-VN" sz="2400" dirty="0" smtClean="0"/>
              <a:t>hớ </a:t>
            </a:r>
            <a:r>
              <a:rPr lang="vi-VN" sz="2400" dirty="0"/>
              <a:t>khi nội thuộc đường triều </a:t>
            </a:r>
          </a:p>
          <a:p>
            <a:r>
              <a:rPr lang="en-US" sz="2400" dirty="0"/>
              <a:t>G</a:t>
            </a:r>
            <a:r>
              <a:rPr lang="vi-VN" sz="2400" dirty="0" smtClean="0"/>
              <a:t>iang </a:t>
            </a:r>
            <a:r>
              <a:rPr lang="vi-VN" sz="2400" dirty="0"/>
              <a:t>sơn cố quốc nhiều điều ghê dai </a:t>
            </a:r>
          </a:p>
          <a:p>
            <a:r>
              <a:rPr lang="en-US" sz="2400" dirty="0" smtClean="0"/>
              <a:t>       S</a:t>
            </a:r>
            <a:r>
              <a:rPr lang="vi-VN" sz="2400" dirty="0" smtClean="0"/>
              <a:t>âu </a:t>
            </a:r>
            <a:r>
              <a:rPr lang="vi-VN" sz="2400" dirty="0"/>
              <a:t>quả vải vì ai vạch lá</a:t>
            </a:r>
          </a:p>
          <a:p>
            <a:r>
              <a:rPr lang="en-US" sz="2400" dirty="0" smtClean="0"/>
              <a:t>     N</a:t>
            </a:r>
            <a:r>
              <a:rPr lang="vi-VN" sz="2400" dirty="0" smtClean="0"/>
              <a:t>gựa </a:t>
            </a:r>
            <a:r>
              <a:rPr lang="vi-VN" sz="2400" dirty="0"/>
              <a:t>hồng trần kể đã héo hon </a:t>
            </a:r>
          </a:p>
        </p:txBody>
      </p:sp>
      <p:grpSp>
        <p:nvGrpSpPr>
          <p:cNvPr id="17" name="Group 16"/>
          <p:cNvGrpSpPr/>
          <p:nvPr/>
        </p:nvGrpSpPr>
        <p:grpSpPr>
          <a:xfrm>
            <a:off x="6268158" y="5120301"/>
            <a:ext cx="1979066" cy="1320037"/>
            <a:chOff x="1056739" y="1397527"/>
            <a:chExt cx="1979066" cy="1320037"/>
          </a:xfrm>
          <a:solidFill>
            <a:srgbClr val="66FFFF"/>
          </a:solidFill>
        </p:grpSpPr>
        <p:sp>
          <p:nvSpPr>
            <p:cNvPr id="21" name="Rectangle 20"/>
            <p:cNvSpPr/>
            <p:nvPr/>
          </p:nvSpPr>
          <p:spPr>
            <a:xfrm>
              <a:off x="1056739" y="1397527"/>
              <a:ext cx="1979066" cy="1320037"/>
            </a:xfrm>
            <a:prstGeom prst="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2" name="TextBox 21"/>
            <p:cNvSpPr txBox="1"/>
            <p:nvPr/>
          </p:nvSpPr>
          <p:spPr>
            <a:xfrm>
              <a:off x="1373389" y="1397527"/>
              <a:ext cx="1662415" cy="13200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70688" rIns="170688" bIns="170688" numCol="1" spcCol="1270" anchor="ctr" anchorCtr="0">
              <a:noAutofit/>
            </a:bodyPr>
            <a:lstStyle/>
            <a:p>
              <a:pPr lvl="0" algn="ctr" defTabSz="1066800">
                <a:lnSpc>
                  <a:spcPct val="90000"/>
                </a:lnSpc>
                <a:spcBef>
                  <a:spcPct val="0"/>
                </a:spcBef>
                <a:spcAft>
                  <a:spcPct val="35000"/>
                </a:spcAft>
              </a:pPr>
              <a:r>
                <a:rPr lang="en-US" sz="3000" b="1" dirty="0" err="1" smtClean="0"/>
                <a:t>Đường</a:t>
              </a:r>
              <a:endParaRPr lang="en-US" sz="3000" b="1" kern="1200" dirty="0"/>
            </a:p>
          </p:txBody>
        </p:sp>
      </p:grpSp>
      <p:grpSp>
        <p:nvGrpSpPr>
          <p:cNvPr id="18" name="Group 17"/>
          <p:cNvGrpSpPr/>
          <p:nvPr/>
        </p:nvGrpSpPr>
        <p:grpSpPr>
          <a:xfrm>
            <a:off x="4970201" y="3863200"/>
            <a:ext cx="2082710" cy="1770594"/>
            <a:chOff x="1237" y="869776"/>
            <a:chExt cx="1319377" cy="1319377"/>
          </a:xfrm>
          <a:solidFill>
            <a:srgbClr val="CC0066"/>
          </a:solidFill>
        </p:grpSpPr>
        <p:sp>
          <p:nvSpPr>
            <p:cNvPr id="19" name="Oval 18"/>
            <p:cNvSpPr/>
            <p:nvPr/>
          </p:nvSpPr>
          <p:spPr>
            <a:xfrm>
              <a:off x="1237" y="869776"/>
              <a:ext cx="1319377" cy="1319377"/>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Oval 6"/>
            <p:cNvSpPr txBox="1"/>
            <p:nvPr/>
          </p:nvSpPr>
          <p:spPr>
            <a:xfrm>
              <a:off x="194455" y="1062994"/>
              <a:ext cx="932941" cy="93294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2400" b="1" kern="1200" dirty="0" err="1" smtClean="0"/>
                <a:t>Chống</a:t>
              </a:r>
              <a:r>
                <a:rPr lang="en-US" sz="2400" b="1" kern="1200" dirty="0" smtClean="0"/>
                <a:t> </a:t>
              </a:r>
              <a:r>
                <a:rPr lang="en-US" sz="2400" b="1" kern="1200" dirty="0" err="1" smtClean="0"/>
                <a:t>triều</a:t>
              </a:r>
              <a:r>
                <a:rPr lang="en-US" sz="2400" b="1" kern="1200" dirty="0" smtClean="0"/>
                <a:t> </a:t>
              </a:r>
              <a:r>
                <a:rPr lang="en-US" sz="2400" b="1" kern="1200" dirty="0" err="1" smtClean="0"/>
                <a:t>đại</a:t>
              </a:r>
              <a:r>
                <a:rPr lang="en-US" sz="2400" b="1" kern="1200" dirty="0" smtClean="0"/>
                <a:t> </a:t>
              </a:r>
              <a:r>
                <a:rPr lang="en-US" sz="2400" b="1" kern="1200" dirty="0" err="1" smtClean="0"/>
                <a:t>phương</a:t>
              </a:r>
              <a:r>
                <a:rPr lang="en-US" sz="2400" b="1" kern="1200" dirty="0" smtClean="0"/>
                <a:t> </a:t>
              </a:r>
              <a:r>
                <a:rPr lang="en-US" sz="2400" b="1" kern="1200" dirty="0" err="1" smtClean="0"/>
                <a:t>Bắc</a:t>
              </a:r>
              <a:endParaRPr lang="en-US" sz="2400" b="1" kern="1200" dirty="0"/>
            </a:p>
          </p:txBody>
        </p:sp>
      </p:grpSp>
      <p:grpSp>
        <p:nvGrpSpPr>
          <p:cNvPr id="23" name="Group 22"/>
          <p:cNvGrpSpPr/>
          <p:nvPr/>
        </p:nvGrpSpPr>
        <p:grpSpPr>
          <a:xfrm>
            <a:off x="9655206" y="5113343"/>
            <a:ext cx="2497179" cy="1320037"/>
            <a:chOff x="1056739" y="1397527"/>
            <a:chExt cx="1979066" cy="1320037"/>
          </a:xfrm>
          <a:solidFill>
            <a:srgbClr val="FF9966"/>
          </a:solidFill>
        </p:grpSpPr>
        <p:sp>
          <p:nvSpPr>
            <p:cNvPr id="27" name="Rectangle 26"/>
            <p:cNvSpPr/>
            <p:nvPr/>
          </p:nvSpPr>
          <p:spPr>
            <a:xfrm>
              <a:off x="1056739" y="1397527"/>
              <a:ext cx="1979066" cy="1320037"/>
            </a:xfrm>
            <a:prstGeom prst="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8" name="TextBox 27"/>
            <p:cNvSpPr txBox="1"/>
            <p:nvPr/>
          </p:nvSpPr>
          <p:spPr>
            <a:xfrm>
              <a:off x="1373389" y="1397527"/>
              <a:ext cx="1662415" cy="13200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70688" rIns="170688" bIns="170688" numCol="1" spcCol="1270" anchor="ctr" anchorCtr="0">
              <a:noAutofit/>
            </a:bodyPr>
            <a:lstStyle/>
            <a:p>
              <a:pPr lvl="0" algn="ctr" defTabSz="1066800">
                <a:lnSpc>
                  <a:spcPct val="90000"/>
                </a:lnSpc>
                <a:spcBef>
                  <a:spcPct val="0"/>
                </a:spcBef>
                <a:spcAft>
                  <a:spcPct val="35000"/>
                </a:spcAft>
              </a:pPr>
              <a:r>
                <a:rPr lang="en-US" sz="3000" b="1" dirty="0" err="1" smtClean="0"/>
                <a:t>Thắng</a:t>
              </a:r>
              <a:r>
                <a:rPr lang="en-US" sz="3000" b="1" dirty="0" smtClean="0"/>
                <a:t> </a:t>
              </a:r>
              <a:r>
                <a:rPr lang="en-US" sz="3000" b="1" dirty="0" err="1" smtClean="0"/>
                <a:t>lợi</a:t>
              </a:r>
              <a:r>
                <a:rPr lang="en-US" sz="3000" b="1" dirty="0" smtClean="0"/>
                <a:t> </a:t>
              </a:r>
              <a:r>
                <a:rPr lang="en-US" sz="3000" b="1" dirty="0" err="1" smtClean="0"/>
                <a:t>năm</a:t>
              </a:r>
              <a:r>
                <a:rPr lang="en-US" sz="3000" b="1" dirty="0" smtClean="0"/>
                <a:t> 722 </a:t>
              </a:r>
              <a:r>
                <a:rPr lang="en-US" sz="3000" b="1" dirty="0" err="1" smtClean="0"/>
                <a:t>bị</a:t>
              </a:r>
              <a:r>
                <a:rPr lang="en-US" sz="3000" b="1" dirty="0" smtClean="0"/>
                <a:t> </a:t>
              </a:r>
              <a:r>
                <a:rPr lang="en-US" sz="3000" b="1" dirty="0" err="1" smtClean="0"/>
                <a:t>đàn</a:t>
              </a:r>
              <a:r>
                <a:rPr lang="en-US" sz="3000" b="1" dirty="0" smtClean="0"/>
                <a:t> </a:t>
              </a:r>
              <a:r>
                <a:rPr lang="en-US" sz="3000" b="1" dirty="0" err="1" smtClean="0"/>
                <a:t>áp</a:t>
              </a:r>
              <a:endParaRPr lang="en-US" sz="3000" b="1" kern="1200" dirty="0"/>
            </a:p>
          </p:txBody>
        </p:sp>
      </p:grpSp>
      <p:grpSp>
        <p:nvGrpSpPr>
          <p:cNvPr id="24" name="Group 23"/>
          <p:cNvGrpSpPr/>
          <p:nvPr/>
        </p:nvGrpSpPr>
        <p:grpSpPr>
          <a:xfrm>
            <a:off x="8352154" y="3823944"/>
            <a:ext cx="1996092" cy="1729557"/>
            <a:chOff x="1237" y="869776"/>
            <a:chExt cx="1319377" cy="1319377"/>
          </a:xfrm>
        </p:grpSpPr>
        <p:sp>
          <p:nvSpPr>
            <p:cNvPr id="25" name="Oval 24"/>
            <p:cNvSpPr/>
            <p:nvPr/>
          </p:nvSpPr>
          <p:spPr>
            <a:xfrm>
              <a:off x="1237" y="869776"/>
              <a:ext cx="1319377" cy="1319377"/>
            </a:xfrm>
            <a:prstGeom prst="ellipse">
              <a:avLst/>
            </a:prstGeom>
            <a:solidFill>
              <a:srgbClr val="CCFF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Oval 6"/>
            <p:cNvSpPr txBox="1"/>
            <p:nvPr/>
          </p:nvSpPr>
          <p:spPr>
            <a:xfrm>
              <a:off x="194455" y="1062994"/>
              <a:ext cx="932941" cy="932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2400" b="1" kern="1200" dirty="0" err="1" smtClean="0">
                  <a:solidFill>
                    <a:srgbClr val="FF0000"/>
                  </a:solidFill>
                </a:rPr>
                <a:t>Kết</a:t>
              </a:r>
              <a:r>
                <a:rPr lang="en-US" sz="2400" b="1" kern="1200" dirty="0" smtClean="0">
                  <a:solidFill>
                    <a:srgbClr val="FF0000"/>
                  </a:solidFill>
                </a:rPr>
                <a:t> </a:t>
              </a:r>
              <a:r>
                <a:rPr lang="en-US" sz="2400" b="1" kern="1200" dirty="0" err="1" smtClean="0">
                  <a:solidFill>
                    <a:srgbClr val="FF0000"/>
                  </a:solidFill>
                </a:rPr>
                <a:t>quả</a:t>
              </a:r>
              <a:endParaRPr lang="en-US" sz="2400" b="1" kern="1200" dirty="0">
                <a:solidFill>
                  <a:srgbClr val="FF0000"/>
                </a:solidFill>
              </a:endParaRPr>
            </a:p>
          </p:txBody>
        </p:sp>
      </p:grpSp>
      <p:pic>
        <p:nvPicPr>
          <p:cNvPr id="2050" name="Picture 2" descr="Mai Hắc Đế giết hổ và chuyện về hai người con trai cũng xứng đế"/>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1904" y="1112958"/>
            <a:ext cx="3249736" cy="24307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nvGraphicFramePr>
        <p:xfrm>
          <a:off x="93080" y="3620925"/>
          <a:ext cx="4824655" cy="526583"/>
        </p:xfrm>
        <a:graphic>
          <a:graphicData uri="http://schemas.openxmlformats.org/drawingml/2006/table">
            <a:tbl>
              <a:tblPr firstRow="1" bandRow="1">
                <a:tableStyleId>{5C22544A-7EE6-4342-B048-85BDC9FD1C3A}</a:tableStyleId>
              </a:tblPr>
              <a:tblGrid>
                <a:gridCol w="438605">
                  <a:extLst>
                    <a:ext uri="{9D8B030D-6E8A-4147-A177-3AD203B41FA5}">
                      <a16:colId xmlns:a16="http://schemas.microsoft.com/office/drawing/2014/main" val="2502882587"/>
                    </a:ext>
                  </a:extLst>
                </a:gridCol>
                <a:gridCol w="438605">
                  <a:extLst>
                    <a:ext uri="{9D8B030D-6E8A-4147-A177-3AD203B41FA5}">
                      <a16:colId xmlns:a16="http://schemas.microsoft.com/office/drawing/2014/main" val="137708688"/>
                    </a:ext>
                  </a:extLst>
                </a:gridCol>
                <a:gridCol w="438605">
                  <a:extLst>
                    <a:ext uri="{9D8B030D-6E8A-4147-A177-3AD203B41FA5}">
                      <a16:colId xmlns:a16="http://schemas.microsoft.com/office/drawing/2014/main" val="1169450111"/>
                    </a:ext>
                  </a:extLst>
                </a:gridCol>
                <a:gridCol w="438605">
                  <a:extLst>
                    <a:ext uri="{9D8B030D-6E8A-4147-A177-3AD203B41FA5}">
                      <a16:colId xmlns:a16="http://schemas.microsoft.com/office/drawing/2014/main" val="1084929239"/>
                    </a:ext>
                  </a:extLst>
                </a:gridCol>
                <a:gridCol w="438605">
                  <a:extLst>
                    <a:ext uri="{9D8B030D-6E8A-4147-A177-3AD203B41FA5}">
                      <a16:colId xmlns:a16="http://schemas.microsoft.com/office/drawing/2014/main" val="3293828098"/>
                    </a:ext>
                  </a:extLst>
                </a:gridCol>
                <a:gridCol w="438605">
                  <a:extLst>
                    <a:ext uri="{9D8B030D-6E8A-4147-A177-3AD203B41FA5}">
                      <a16:colId xmlns:a16="http://schemas.microsoft.com/office/drawing/2014/main" val="4171688073"/>
                    </a:ext>
                  </a:extLst>
                </a:gridCol>
                <a:gridCol w="438605">
                  <a:extLst>
                    <a:ext uri="{9D8B030D-6E8A-4147-A177-3AD203B41FA5}">
                      <a16:colId xmlns:a16="http://schemas.microsoft.com/office/drawing/2014/main" val="4132591710"/>
                    </a:ext>
                  </a:extLst>
                </a:gridCol>
                <a:gridCol w="438605">
                  <a:extLst>
                    <a:ext uri="{9D8B030D-6E8A-4147-A177-3AD203B41FA5}">
                      <a16:colId xmlns:a16="http://schemas.microsoft.com/office/drawing/2014/main" val="3917699849"/>
                    </a:ext>
                  </a:extLst>
                </a:gridCol>
                <a:gridCol w="438605">
                  <a:extLst>
                    <a:ext uri="{9D8B030D-6E8A-4147-A177-3AD203B41FA5}">
                      <a16:colId xmlns:a16="http://schemas.microsoft.com/office/drawing/2014/main" val="3420212544"/>
                    </a:ext>
                  </a:extLst>
                </a:gridCol>
                <a:gridCol w="438605">
                  <a:extLst>
                    <a:ext uri="{9D8B030D-6E8A-4147-A177-3AD203B41FA5}">
                      <a16:colId xmlns:a16="http://schemas.microsoft.com/office/drawing/2014/main" val="3181158144"/>
                    </a:ext>
                  </a:extLst>
                </a:gridCol>
                <a:gridCol w="438605">
                  <a:extLst>
                    <a:ext uri="{9D8B030D-6E8A-4147-A177-3AD203B41FA5}">
                      <a16:colId xmlns:a16="http://schemas.microsoft.com/office/drawing/2014/main" val="4259327908"/>
                    </a:ext>
                  </a:extLst>
                </a:gridCol>
              </a:tblGrid>
              <a:tr h="526583">
                <a:tc>
                  <a:txBody>
                    <a:bodyPr/>
                    <a:lstStyle/>
                    <a:p>
                      <a:endParaRPr lang="en-US" b="0" dirty="0"/>
                    </a:p>
                  </a:txBody>
                  <a:tcPr>
                    <a:solidFill>
                      <a:srgbClr val="660033"/>
                    </a:solidFill>
                  </a:tcPr>
                </a:tc>
                <a:tc>
                  <a:txBody>
                    <a:bodyPr/>
                    <a:lstStyle/>
                    <a:p>
                      <a:endParaRPr lang="en-US" dirty="0"/>
                    </a:p>
                  </a:txBody>
                  <a:tcPr>
                    <a:solidFill>
                      <a:srgbClr val="660033"/>
                    </a:solidFill>
                  </a:tcPr>
                </a:tc>
                <a:tc>
                  <a:txBody>
                    <a:bodyPr/>
                    <a:lstStyle/>
                    <a:p>
                      <a:endParaRPr lang="en-US" dirty="0"/>
                    </a:p>
                  </a:txBody>
                  <a:tcPr>
                    <a:solidFill>
                      <a:srgbClr val="660033"/>
                    </a:solidFill>
                  </a:tcPr>
                </a:tc>
                <a:tc>
                  <a:txBody>
                    <a:bodyPr/>
                    <a:lstStyle/>
                    <a:p>
                      <a:endParaRPr lang="en-US" dirty="0"/>
                    </a:p>
                  </a:txBody>
                  <a:tcPr>
                    <a:solidFill>
                      <a:srgbClr val="660033"/>
                    </a:solidFill>
                  </a:tcPr>
                </a:tc>
                <a:tc>
                  <a:txBody>
                    <a:bodyPr/>
                    <a:lstStyle/>
                    <a:p>
                      <a:endParaRPr lang="en-US" dirty="0"/>
                    </a:p>
                  </a:txBody>
                  <a:tcPr>
                    <a:solidFill>
                      <a:srgbClr val="660033"/>
                    </a:solidFill>
                  </a:tcPr>
                </a:tc>
                <a:tc>
                  <a:txBody>
                    <a:bodyPr/>
                    <a:lstStyle/>
                    <a:p>
                      <a:endParaRPr lang="en-US" dirty="0"/>
                    </a:p>
                  </a:txBody>
                  <a:tcPr>
                    <a:solidFill>
                      <a:srgbClr val="660033"/>
                    </a:solidFill>
                  </a:tcPr>
                </a:tc>
                <a:tc>
                  <a:txBody>
                    <a:bodyPr/>
                    <a:lstStyle/>
                    <a:p>
                      <a:endParaRPr lang="en-US" dirty="0"/>
                    </a:p>
                  </a:txBody>
                  <a:tcPr>
                    <a:solidFill>
                      <a:srgbClr val="660033"/>
                    </a:solidFill>
                  </a:tcPr>
                </a:tc>
                <a:tc>
                  <a:txBody>
                    <a:bodyPr/>
                    <a:lstStyle/>
                    <a:p>
                      <a:endParaRPr lang="en-US" dirty="0"/>
                    </a:p>
                  </a:txBody>
                  <a:tcPr>
                    <a:solidFill>
                      <a:srgbClr val="660033"/>
                    </a:solidFill>
                  </a:tcPr>
                </a:tc>
                <a:tc>
                  <a:txBody>
                    <a:bodyPr/>
                    <a:lstStyle/>
                    <a:p>
                      <a:endParaRPr lang="en-US" dirty="0"/>
                    </a:p>
                  </a:txBody>
                  <a:tcPr>
                    <a:solidFill>
                      <a:srgbClr val="660033"/>
                    </a:solidFill>
                  </a:tcPr>
                </a:tc>
                <a:tc>
                  <a:txBody>
                    <a:bodyPr/>
                    <a:lstStyle/>
                    <a:p>
                      <a:endParaRPr lang="en-US" dirty="0"/>
                    </a:p>
                  </a:txBody>
                  <a:tcPr>
                    <a:solidFill>
                      <a:srgbClr val="660033"/>
                    </a:solidFill>
                  </a:tcPr>
                </a:tc>
                <a:tc>
                  <a:txBody>
                    <a:bodyPr/>
                    <a:lstStyle/>
                    <a:p>
                      <a:endParaRPr lang="en-US" dirty="0"/>
                    </a:p>
                  </a:txBody>
                  <a:tcPr>
                    <a:solidFill>
                      <a:srgbClr val="660033"/>
                    </a:solidFill>
                  </a:tcPr>
                </a:tc>
                <a:extLst>
                  <a:ext uri="{0D108BD9-81ED-4DB2-BD59-A6C34878D82A}">
                    <a16:rowId xmlns:a16="http://schemas.microsoft.com/office/drawing/2014/main" val="1481324484"/>
                  </a:ext>
                </a:extLst>
              </a:tr>
            </a:tbl>
          </a:graphicData>
        </a:graphic>
      </p:graphicFrame>
      <p:graphicFrame>
        <p:nvGraphicFramePr>
          <p:cNvPr id="29" name="Table 28"/>
          <p:cNvGraphicFramePr>
            <a:graphicFrameLocks noGrp="1"/>
          </p:cNvGraphicFramePr>
          <p:nvPr/>
        </p:nvGraphicFramePr>
        <p:xfrm>
          <a:off x="99685" y="3610615"/>
          <a:ext cx="4811444" cy="548640"/>
        </p:xfrm>
        <a:graphic>
          <a:graphicData uri="http://schemas.openxmlformats.org/drawingml/2006/table">
            <a:tbl>
              <a:tblPr firstRow="1" bandRow="1">
                <a:tableStyleId>{5C22544A-7EE6-4342-B048-85BDC9FD1C3A}</a:tableStyleId>
              </a:tblPr>
              <a:tblGrid>
                <a:gridCol w="437404">
                  <a:extLst>
                    <a:ext uri="{9D8B030D-6E8A-4147-A177-3AD203B41FA5}">
                      <a16:colId xmlns:a16="http://schemas.microsoft.com/office/drawing/2014/main" val="2502882587"/>
                    </a:ext>
                  </a:extLst>
                </a:gridCol>
                <a:gridCol w="437404">
                  <a:extLst>
                    <a:ext uri="{9D8B030D-6E8A-4147-A177-3AD203B41FA5}">
                      <a16:colId xmlns:a16="http://schemas.microsoft.com/office/drawing/2014/main" val="137708688"/>
                    </a:ext>
                  </a:extLst>
                </a:gridCol>
                <a:gridCol w="437404">
                  <a:extLst>
                    <a:ext uri="{9D8B030D-6E8A-4147-A177-3AD203B41FA5}">
                      <a16:colId xmlns:a16="http://schemas.microsoft.com/office/drawing/2014/main" val="1169450111"/>
                    </a:ext>
                  </a:extLst>
                </a:gridCol>
                <a:gridCol w="437404">
                  <a:extLst>
                    <a:ext uri="{9D8B030D-6E8A-4147-A177-3AD203B41FA5}">
                      <a16:colId xmlns:a16="http://schemas.microsoft.com/office/drawing/2014/main" val="1084929239"/>
                    </a:ext>
                  </a:extLst>
                </a:gridCol>
                <a:gridCol w="437404">
                  <a:extLst>
                    <a:ext uri="{9D8B030D-6E8A-4147-A177-3AD203B41FA5}">
                      <a16:colId xmlns:a16="http://schemas.microsoft.com/office/drawing/2014/main" val="3293828098"/>
                    </a:ext>
                  </a:extLst>
                </a:gridCol>
                <a:gridCol w="437404">
                  <a:extLst>
                    <a:ext uri="{9D8B030D-6E8A-4147-A177-3AD203B41FA5}">
                      <a16:colId xmlns:a16="http://schemas.microsoft.com/office/drawing/2014/main" val="4171688073"/>
                    </a:ext>
                  </a:extLst>
                </a:gridCol>
                <a:gridCol w="437404">
                  <a:extLst>
                    <a:ext uri="{9D8B030D-6E8A-4147-A177-3AD203B41FA5}">
                      <a16:colId xmlns:a16="http://schemas.microsoft.com/office/drawing/2014/main" val="4132591710"/>
                    </a:ext>
                  </a:extLst>
                </a:gridCol>
                <a:gridCol w="437404">
                  <a:extLst>
                    <a:ext uri="{9D8B030D-6E8A-4147-A177-3AD203B41FA5}">
                      <a16:colId xmlns:a16="http://schemas.microsoft.com/office/drawing/2014/main" val="3917699849"/>
                    </a:ext>
                  </a:extLst>
                </a:gridCol>
                <a:gridCol w="437404">
                  <a:extLst>
                    <a:ext uri="{9D8B030D-6E8A-4147-A177-3AD203B41FA5}">
                      <a16:colId xmlns:a16="http://schemas.microsoft.com/office/drawing/2014/main" val="3420212544"/>
                    </a:ext>
                  </a:extLst>
                </a:gridCol>
                <a:gridCol w="437404">
                  <a:extLst>
                    <a:ext uri="{9D8B030D-6E8A-4147-A177-3AD203B41FA5}">
                      <a16:colId xmlns:a16="http://schemas.microsoft.com/office/drawing/2014/main" val="3181158144"/>
                    </a:ext>
                  </a:extLst>
                </a:gridCol>
                <a:gridCol w="437404">
                  <a:extLst>
                    <a:ext uri="{9D8B030D-6E8A-4147-A177-3AD203B41FA5}">
                      <a16:colId xmlns:a16="http://schemas.microsoft.com/office/drawing/2014/main" val="4259327908"/>
                    </a:ext>
                  </a:extLst>
                </a:gridCol>
              </a:tblGrid>
              <a:tr h="501453">
                <a:tc>
                  <a:txBody>
                    <a:bodyPr/>
                    <a:lstStyle/>
                    <a:p>
                      <a:r>
                        <a:rPr lang="en-US" sz="3000" dirty="0" smtClean="0"/>
                        <a:t>M</a:t>
                      </a:r>
                      <a:endParaRPr lang="en-US" sz="3000" dirty="0"/>
                    </a:p>
                  </a:txBody>
                  <a:tcPr>
                    <a:solidFill>
                      <a:srgbClr val="660033"/>
                    </a:solidFill>
                  </a:tcPr>
                </a:tc>
                <a:tc>
                  <a:txBody>
                    <a:bodyPr/>
                    <a:lstStyle/>
                    <a:p>
                      <a:r>
                        <a:rPr lang="en-US" sz="3000" dirty="0" smtClean="0"/>
                        <a:t>A</a:t>
                      </a:r>
                      <a:endParaRPr lang="en-US" sz="3000" dirty="0"/>
                    </a:p>
                  </a:txBody>
                  <a:tcPr>
                    <a:solidFill>
                      <a:srgbClr val="660033"/>
                    </a:solidFill>
                  </a:tcPr>
                </a:tc>
                <a:tc>
                  <a:txBody>
                    <a:bodyPr/>
                    <a:lstStyle/>
                    <a:p>
                      <a:r>
                        <a:rPr lang="en-US" sz="3000" dirty="0" smtClean="0"/>
                        <a:t>I</a:t>
                      </a:r>
                      <a:endParaRPr lang="en-US" sz="3000" dirty="0"/>
                    </a:p>
                  </a:txBody>
                  <a:tcPr>
                    <a:solidFill>
                      <a:srgbClr val="660033"/>
                    </a:solidFill>
                  </a:tcPr>
                </a:tc>
                <a:tc>
                  <a:txBody>
                    <a:bodyPr/>
                    <a:lstStyle/>
                    <a:p>
                      <a:r>
                        <a:rPr lang="en-US" sz="3000" dirty="0" smtClean="0"/>
                        <a:t>T</a:t>
                      </a:r>
                      <a:endParaRPr lang="en-US" sz="3000" dirty="0"/>
                    </a:p>
                  </a:txBody>
                  <a:tcPr>
                    <a:solidFill>
                      <a:srgbClr val="660033"/>
                    </a:solidFill>
                  </a:tcPr>
                </a:tc>
                <a:tc>
                  <a:txBody>
                    <a:bodyPr/>
                    <a:lstStyle/>
                    <a:p>
                      <a:r>
                        <a:rPr lang="en-US" sz="3000" dirty="0" smtClean="0"/>
                        <a:t>H</a:t>
                      </a:r>
                      <a:endParaRPr lang="en-US" sz="3000" dirty="0"/>
                    </a:p>
                  </a:txBody>
                  <a:tcPr>
                    <a:solidFill>
                      <a:srgbClr val="660033"/>
                    </a:solidFill>
                  </a:tcPr>
                </a:tc>
                <a:tc>
                  <a:txBody>
                    <a:bodyPr/>
                    <a:lstStyle/>
                    <a:p>
                      <a:r>
                        <a:rPr lang="en-US" sz="3000" dirty="0" smtClean="0"/>
                        <a:t>Ú</a:t>
                      </a:r>
                      <a:endParaRPr lang="en-US" sz="3000" dirty="0"/>
                    </a:p>
                  </a:txBody>
                  <a:tcPr>
                    <a:solidFill>
                      <a:srgbClr val="660033"/>
                    </a:solidFill>
                  </a:tcPr>
                </a:tc>
                <a:tc>
                  <a:txBody>
                    <a:bodyPr/>
                    <a:lstStyle/>
                    <a:p>
                      <a:r>
                        <a:rPr lang="en-US" sz="3000" dirty="0" smtClean="0"/>
                        <a:t>C</a:t>
                      </a:r>
                      <a:endParaRPr lang="en-US" sz="3000" dirty="0"/>
                    </a:p>
                  </a:txBody>
                  <a:tcPr>
                    <a:solidFill>
                      <a:srgbClr val="660033"/>
                    </a:solidFill>
                  </a:tcPr>
                </a:tc>
                <a:tc>
                  <a:txBody>
                    <a:bodyPr/>
                    <a:lstStyle/>
                    <a:p>
                      <a:r>
                        <a:rPr lang="en-US" sz="3000" dirty="0" smtClean="0"/>
                        <a:t>L</a:t>
                      </a:r>
                      <a:endParaRPr lang="en-US" sz="3000" dirty="0"/>
                    </a:p>
                  </a:txBody>
                  <a:tcPr>
                    <a:solidFill>
                      <a:srgbClr val="660033"/>
                    </a:solidFill>
                  </a:tcPr>
                </a:tc>
                <a:tc>
                  <a:txBody>
                    <a:bodyPr/>
                    <a:lstStyle/>
                    <a:p>
                      <a:r>
                        <a:rPr lang="en-US" sz="3000" dirty="0" smtClean="0"/>
                        <a:t>O</a:t>
                      </a:r>
                      <a:endParaRPr lang="en-US" sz="3000" dirty="0"/>
                    </a:p>
                  </a:txBody>
                  <a:tcPr>
                    <a:solidFill>
                      <a:srgbClr val="660033"/>
                    </a:solidFill>
                  </a:tcPr>
                </a:tc>
                <a:tc>
                  <a:txBody>
                    <a:bodyPr/>
                    <a:lstStyle/>
                    <a:p>
                      <a:r>
                        <a:rPr lang="en-US" sz="3000" dirty="0" smtClean="0"/>
                        <a:t>A</a:t>
                      </a:r>
                      <a:endParaRPr lang="en-US" sz="3000" dirty="0"/>
                    </a:p>
                  </a:txBody>
                  <a:tcPr>
                    <a:solidFill>
                      <a:srgbClr val="660033"/>
                    </a:solidFill>
                  </a:tcPr>
                </a:tc>
                <a:tc>
                  <a:txBody>
                    <a:bodyPr/>
                    <a:lstStyle/>
                    <a:p>
                      <a:r>
                        <a:rPr lang="en-US" sz="3000" dirty="0" smtClean="0"/>
                        <a:t>N</a:t>
                      </a:r>
                      <a:endParaRPr lang="en-US" sz="3000" dirty="0"/>
                    </a:p>
                  </a:txBody>
                  <a:tcPr>
                    <a:solidFill>
                      <a:srgbClr val="660033"/>
                    </a:solidFill>
                  </a:tcPr>
                </a:tc>
                <a:extLst>
                  <a:ext uri="{0D108BD9-81ED-4DB2-BD59-A6C34878D82A}">
                    <a16:rowId xmlns:a16="http://schemas.microsoft.com/office/drawing/2014/main" val="1481324484"/>
                  </a:ext>
                </a:extLst>
              </a:tr>
            </a:tbl>
          </a:graphicData>
        </a:graphic>
      </p:graphicFrame>
      <p:grpSp>
        <p:nvGrpSpPr>
          <p:cNvPr id="30" name="Group 29"/>
          <p:cNvGrpSpPr/>
          <p:nvPr/>
        </p:nvGrpSpPr>
        <p:grpSpPr>
          <a:xfrm>
            <a:off x="6246220" y="2291639"/>
            <a:ext cx="2749862" cy="1320037"/>
            <a:chOff x="1056739" y="1397527"/>
            <a:chExt cx="1979066" cy="1320037"/>
          </a:xfrm>
          <a:solidFill>
            <a:srgbClr val="66FFFF"/>
          </a:solidFill>
        </p:grpSpPr>
        <p:sp>
          <p:nvSpPr>
            <p:cNvPr id="31" name="Rectangle 30"/>
            <p:cNvSpPr/>
            <p:nvPr/>
          </p:nvSpPr>
          <p:spPr>
            <a:xfrm>
              <a:off x="1056739" y="1397527"/>
              <a:ext cx="1979066" cy="1320037"/>
            </a:xfrm>
            <a:prstGeom prst="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2" name="TextBox 31"/>
            <p:cNvSpPr txBox="1"/>
            <p:nvPr/>
          </p:nvSpPr>
          <p:spPr>
            <a:xfrm>
              <a:off x="1373389" y="1397527"/>
              <a:ext cx="1662415" cy="13200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70688" rIns="170688" bIns="170688" numCol="1" spcCol="1270" anchor="ctr" anchorCtr="0">
              <a:noAutofit/>
            </a:bodyPr>
            <a:lstStyle/>
            <a:p>
              <a:pPr lvl="0" algn="l" defTabSz="1066800">
                <a:lnSpc>
                  <a:spcPct val="90000"/>
                </a:lnSpc>
                <a:spcBef>
                  <a:spcPct val="0"/>
                </a:spcBef>
                <a:spcAft>
                  <a:spcPct val="35000"/>
                </a:spcAft>
              </a:pPr>
              <a:r>
                <a:rPr lang="en-US" sz="3000" b="1" dirty="0" err="1" smtClean="0"/>
                <a:t>Hoan</a:t>
              </a:r>
              <a:r>
                <a:rPr lang="en-US" sz="3000" b="1" dirty="0" smtClean="0"/>
                <a:t> </a:t>
              </a:r>
              <a:r>
                <a:rPr lang="en-US" sz="3000" b="1" dirty="0" err="1" smtClean="0"/>
                <a:t>Châu</a:t>
              </a:r>
              <a:endParaRPr lang="en-US" sz="3000" b="1" kern="1200" dirty="0"/>
            </a:p>
          </p:txBody>
        </p:sp>
      </p:grpSp>
      <p:grpSp>
        <p:nvGrpSpPr>
          <p:cNvPr id="33" name="Group 32"/>
          <p:cNvGrpSpPr/>
          <p:nvPr/>
        </p:nvGrpSpPr>
        <p:grpSpPr>
          <a:xfrm>
            <a:off x="5191996" y="984227"/>
            <a:ext cx="2082710" cy="1770594"/>
            <a:chOff x="1237" y="869776"/>
            <a:chExt cx="1319377" cy="1319377"/>
          </a:xfrm>
          <a:solidFill>
            <a:srgbClr val="00FF00"/>
          </a:solidFill>
        </p:grpSpPr>
        <p:sp>
          <p:nvSpPr>
            <p:cNvPr id="34" name="Oval 33"/>
            <p:cNvSpPr/>
            <p:nvPr/>
          </p:nvSpPr>
          <p:spPr>
            <a:xfrm>
              <a:off x="1237" y="869776"/>
              <a:ext cx="1319377" cy="1319377"/>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Oval 6"/>
            <p:cNvSpPr txBox="1"/>
            <p:nvPr/>
          </p:nvSpPr>
          <p:spPr>
            <a:xfrm>
              <a:off x="194455" y="1062994"/>
              <a:ext cx="932941" cy="93294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3000" b="1" dirty="0" err="1" smtClean="0"/>
                <a:t>Nơi</a:t>
              </a:r>
              <a:r>
                <a:rPr lang="en-US" sz="3000" b="1" dirty="0" smtClean="0"/>
                <a:t> </a:t>
              </a:r>
              <a:r>
                <a:rPr lang="en-US" sz="3000" b="1" dirty="0" err="1" smtClean="0"/>
                <a:t>khởi</a:t>
              </a:r>
              <a:r>
                <a:rPr lang="en-US" sz="3000" b="1" dirty="0" smtClean="0"/>
                <a:t> </a:t>
              </a:r>
              <a:r>
                <a:rPr lang="en-US" sz="3000" b="1" dirty="0" err="1" smtClean="0"/>
                <a:t>nghĩa</a:t>
              </a:r>
              <a:endParaRPr lang="en-US" sz="3000" b="1" kern="1200" dirty="0"/>
            </a:p>
          </p:txBody>
        </p:sp>
      </p:grpSp>
      <p:grpSp>
        <p:nvGrpSpPr>
          <p:cNvPr id="36" name="Group 35"/>
          <p:cNvGrpSpPr/>
          <p:nvPr/>
        </p:nvGrpSpPr>
        <p:grpSpPr>
          <a:xfrm>
            <a:off x="9960268" y="2303826"/>
            <a:ext cx="1979066" cy="1320037"/>
            <a:chOff x="1056739" y="1397527"/>
            <a:chExt cx="1979066" cy="1320037"/>
          </a:xfrm>
          <a:solidFill>
            <a:srgbClr val="FFFF00"/>
          </a:solidFill>
        </p:grpSpPr>
        <p:sp>
          <p:nvSpPr>
            <p:cNvPr id="37" name="Rectangle 36"/>
            <p:cNvSpPr/>
            <p:nvPr/>
          </p:nvSpPr>
          <p:spPr>
            <a:xfrm>
              <a:off x="1056739" y="1397527"/>
              <a:ext cx="1979066" cy="1320037"/>
            </a:xfrm>
            <a:prstGeom prst="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8" name="TextBox 37"/>
            <p:cNvSpPr txBox="1"/>
            <p:nvPr/>
          </p:nvSpPr>
          <p:spPr>
            <a:xfrm>
              <a:off x="1373389" y="1397527"/>
              <a:ext cx="1662415" cy="13200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70688" rIns="170688" bIns="170688" numCol="1" spcCol="1270" anchor="ctr" anchorCtr="0">
              <a:noAutofit/>
            </a:bodyPr>
            <a:lstStyle/>
            <a:p>
              <a:pPr lvl="0" algn="ctr" defTabSz="1066800">
                <a:lnSpc>
                  <a:spcPct val="90000"/>
                </a:lnSpc>
                <a:spcBef>
                  <a:spcPct val="0"/>
                </a:spcBef>
                <a:spcAft>
                  <a:spcPct val="35000"/>
                </a:spcAft>
              </a:pPr>
              <a:r>
                <a:rPr lang="en-US" sz="4500" b="1" kern="1200" dirty="0" smtClean="0">
                  <a:solidFill>
                    <a:srgbClr val="FF0000"/>
                  </a:solidFill>
                </a:rPr>
                <a:t>713</a:t>
              </a:r>
              <a:endParaRPr lang="en-US" sz="4500" b="1" kern="1200" dirty="0">
                <a:solidFill>
                  <a:srgbClr val="FF0000"/>
                </a:solidFill>
              </a:endParaRPr>
            </a:p>
          </p:txBody>
        </p:sp>
      </p:grpSp>
      <p:grpSp>
        <p:nvGrpSpPr>
          <p:cNvPr id="39" name="Group 38"/>
          <p:cNvGrpSpPr/>
          <p:nvPr/>
        </p:nvGrpSpPr>
        <p:grpSpPr>
          <a:xfrm>
            <a:off x="8810821" y="903375"/>
            <a:ext cx="2082710" cy="1770594"/>
            <a:chOff x="1237" y="869776"/>
            <a:chExt cx="1319377" cy="1319377"/>
          </a:xfrm>
          <a:solidFill>
            <a:srgbClr val="CCFF33"/>
          </a:solidFill>
        </p:grpSpPr>
        <p:sp>
          <p:nvSpPr>
            <p:cNvPr id="40" name="Oval 39"/>
            <p:cNvSpPr/>
            <p:nvPr/>
          </p:nvSpPr>
          <p:spPr>
            <a:xfrm>
              <a:off x="1237" y="869776"/>
              <a:ext cx="1319377" cy="1319377"/>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Oval 6"/>
            <p:cNvSpPr txBox="1"/>
            <p:nvPr/>
          </p:nvSpPr>
          <p:spPr>
            <a:xfrm>
              <a:off x="194455" y="1062994"/>
              <a:ext cx="932941" cy="93294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3000" b="1" kern="1200" dirty="0" err="1" smtClean="0"/>
                <a:t>Năm</a:t>
              </a:r>
              <a:r>
                <a:rPr lang="en-US" sz="3000" b="1" kern="1200" dirty="0" smtClean="0"/>
                <a:t> </a:t>
              </a:r>
              <a:r>
                <a:rPr lang="en-US" sz="3000" b="1" kern="1200" dirty="0" err="1" smtClean="0"/>
                <a:t>khởi</a:t>
              </a:r>
              <a:r>
                <a:rPr lang="en-US" sz="3000" b="1" kern="1200" dirty="0" smtClean="0"/>
                <a:t> </a:t>
              </a:r>
              <a:r>
                <a:rPr lang="en-US" sz="3000" b="1" kern="1200" dirty="0" err="1" smtClean="0"/>
                <a:t>nghĩa</a:t>
              </a:r>
              <a:endParaRPr lang="en-US" sz="3000" b="1" kern="1200" dirty="0"/>
            </a:p>
          </p:txBody>
        </p:sp>
      </p:grpSp>
    </p:spTree>
    <p:extLst>
      <p:ext uri="{BB962C8B-B14F-4D97-AF65-F5344CB8AC3E}">
        <p14:creationId xmlns:p14="http://schemas.microsoft.com/office/powerpoint/2010/main" val="378715417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ircle(in)">
                                      <p:cBhvr>
                                        <p:cTn id="12" dur="2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circle(in)">
                                      <p:cBhvr>
                                        <p:cTn id="17" dur="20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circle(in)">
                                      <p:cBhvr>
                                        <p:cTn id="22" dur="20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circle(in)">
                                      <p:cBhvr>
                                        <p:cTn id="32" dur="20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circle(in)">
                                      <p:cBhvr>
                                        <p:cTn id="37" dur="20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circle(in)">
                                      <p:cBhvr>
                                        <p:cTn id="42" dur="20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circle(in)">
                                      <p:cBhvr>
                                        <p:cTn id="47" dur="2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circle(in)">
                                      <p:cBhvr>
                                        <p:cTn id="5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https://toigingiuvedep.vn/wp-content/uploads/2022/05/mau-powerpoint-lich-su-dang-background-lich-su.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989907" y="53002"/>
            <a:ext cx="10528663" cy="1015663"/>
          </a:xfrm>
          <a:prstGeom prst="rect">
            <a:avLst/>
          </a:prstGeom>
          <a:noFill/>
          <a:ln>
            <a:noFill/>
          </a:ln>
        </p:spPr>
        <p:txBody>
          <a:bodyPr wrap="square" lIns="91440" tIns="45720" rIns="91440" bIns="45720">
            <a:spAutoFit/>
          </a:bodyPr>
          <a:lstStyle/>
          <a:p>
            <a:pPr algn="ctr"/>
            <a:r>
              <a:rPr lang="en-US" sz="3000" b="1" dirty="0" smtClean="0">
                <a:solidFill>
                  <a:srgbClr val="FF0000"/>
                </a:solidFill>
              </a:rPr>
              <a:t>CÁC CUỘC ĐẤU TRANH GIÀNH ĐỘC LẬP DÂN TỘC TRƯỚC THẾ KỈ X</a:t>
            </a:r>
            <a:endParaRPr lang="en-US" sz="3000" dirty="0">
              <a:solidFill>
                <a:srgbClr val="FF0000"/>
              </a:solidFill>
            </a:endParaRPr>
          </a:p>
        </p:txBody>
      </p:sp>
      <p:grpSp>
        <p:nvGrpSpPr>
          <p:cNvPr id="17" name="Group 16"/>
          <p:cNvGrpSpPr/>
          <p:nvPr/>
        </p:nvGrpSpPr>
        <p:grpSpPr>
          <a:xfrm>
            <a:off x="6268158" y="5120301"/>
            <a:ext cx="1979066" cy="1320037"/>
            <a:chOff x="1056739" y="1397527"/>
            <a:chExt cx="1979066" cy="1320037"/>
          </a:xfrm>
          <a:solidFill>
            <a:srgbClr val="FFCC66"/>
          </a:solidFill>
        </p:grpSpPr>
        <p:sp>
          <p:nvSpPr>
            <p:cNvPr id="21" name="Rectangle 20"/>
            <p:cNvSpPr/>
            <p:nvPr/>
          </p:nvSpPr>
          <p:spPr>
            <a:xfrm>
              <a:off x="1056739" y="1397527"/>
              <a:ext cx="1979066" cy="1320037"/>
            </a:xfrm>
            <a:prstGeom prst="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2" name="TextBox 21"/>
            <p:cNvSpPr txBox="1"/>
            <p:nvPr/>
          </p:nvSpPr>
          <p:spPr>
            <a:xfrm>
              <a:off x="1373389" y="1397527"/>
              <a:ext cx="1662415" cy="13200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70688" rIns="170688" bIns="170688" numCol="1" spcCol="1270" anchor="ctr" anchorCtr="0">
              <a:noAutofit/>
            </a:bodyPr>
            <a:lstStyle/>
            <a:p>
              <a:pPr lvl="0" algn="ctr" defTabSz="1066800">
                <a:lnSpc>
                  <a:spcPct val="90000"/>
                </a:lnSpc>
                <a:spcBef>
                  <a:spcPct val="0"/>
                </a:spcBef>
                <a:spcAft>
                  <a:spcPct val="35000"/>
                </a:spcAft>
              </a:pPr>
              <a:r>
                <a:rPr lang="en-US" sz="3000" b="1" dirty="0" err="1" smtClean="0"/>
                <a:t>Đường</a:t>
              </a:r>
              <a:endParaRPr lang="en-US" sz="3000" b="1" kern="1200" dirty="0"/>
            </a:p>
          </p:txBody>
        </p:sp>
      </p:grpSp>
      <p:grpSp>
        <p:nvGrpSpPr>
          <p:cNvPr id="18" name="Group 17"/>
          <p:cNvGrpSpPr/>
          <p:nvPr/>
        </p:nvGrpSpPr>
        <p:grpSpPr>
          <a:xfrm>
            <a:off x="4970201" y="3863200"/>
            <a:ext cx="2082710" cy="1770594"/>
            <a:chOff x="1237" y="869776"/>
            <a:chExt cx="1319377" cy="1319377"/>
          </a:xfrm>
          <a:solidFill>
            <a:srgbClr val="CC0066"/>
          </a:solidFill>
        </p:grpSpPr>
        <p:sp>
          <p:nvSpPr>
            <p:cNvPr id="19" name="Oval 18"/>
            <p:cNvSpPr/>
            <p:nvPr/>
          </p:nvSpPr>
          <p:spPr>
            <a:xfrm>
              <a:off x="1237" y="869776"/>
              <a:ext cx="1319377" cy="1319377"/>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Oval 6"/>
            <p:cNvSpPr txBox="1"/>
            <p:nvPr/>
          </p:nvSpPr>
          <p:spPr>
            <a:xfrm>
              <a:off x="194455" y="1062994"/>
              <a:ext cx="932941" cy="93294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2400" b="1" kern="1200" dirty="0" err="1" smtClean="0"/>
                <a:t>Chống</a:t>
              </a:r>
              <a:r>
                <a:rPr lang="en-US" sz="2400" b="1" kern="1200" dirty="0" smtClean="0"/>
                <a:t> </a:t>
              </a:r>
              <a:r>
                <a:rPr lang="en-US" sz="2400" b="1" kern="1200" dirty="0" err="1" smtClean="0"/>
                <a:t>triều</a:t>
              </a:r>
              <a:r>
                <a:rPr lang="en-US" sz="2400" b="1" kern="1200" dirty="0" smtClean="0"/>
                <a:t> </a:t>
              </a:r>
              <a:r>
                <a:rPr lang="en-US" sz="2400" b="1" kern="1200" dirty="0" err="1" smtClean="0"/>
                <a:t>đại</a:t>
              </a:r>
              <a:r>
                <a:rPr lang="en-US" sz="2400" b="1" kern="1200" dirty="0" smtClean="0"/>
                <a:t> </a:t>
              </a:r>
              <a:r>
                <a:rPr lang="en-US" sz="2400" b="1" kern="1200" dirty="0" err="1" smtClean="0"/>
                <a:t>phương</a:t>
              </a:r>
              <a:r>
                <a:rPr lang="en-US" sz="2400" b="1" kern="1200" dirty="0" smtClean="0"/>
                <a:t> </a:t>
              </a:r>
              <a:r>
                <a:rPr lang="en-US" sz="2400" b="1" kern="1200" dirty="0" err="1" smtClean="0"/>
                <a:t>Bắc</a:t>
              </a:r>
              <a:endParaRPr lang="en-US" sz="2400" b="1" kern="1200" dirty="0"/>
            </a:p>
          </p:txBody>
        </p:sp>
      </p:grpSp>
      <p:grpSp>
        <p:nvGrpSpPr>
          <p:cNvPr id="23" name="Group 22"/>
          <p:cNvGrpSpPr/>
          <p:nvPr/>
        </p:nvGrpSpPr>
        <p:grpSpPr>
          <a:xfrm>
            <a:off x="9655206" y="5113343"/>
            <a:ext cx="2497179" cy="1320037"/>
            <a:chOff x="1056739" y="1397527"/>
            <a:chExt cx="1979066" cy="1320037"/>
          </a:xfrm>
          <a:solidFill>
            <a:srgbClr val="FF9966"/>
          </a:solidFill>
        </p:grpSpPr>
        <p:sp>
          <p:nvSpPr>
            <p:cNvPr id="27" name="Rectangle 26"/>
            <p:cNvSpPr/>
            <p:nvPr/>
          </p:nvSpPr>
          <p:spPr>
            <a:xfrm>
              <a:off x="1056739" y="1397527"/>
              <a:ext cx="1979066" cy="1320037"/>
            </a:xfrm>
            <a:prstGeom prst="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8" name="TextBox 27"/>
            <p:cNvSpPr txBox="1"/>
            <p:nvPr/>
          </p:nvSpPr>
          <p:spPr>
            <a:xfrm>
              <a:off x="1373389" y="1397527"/>
              <a:ext cx="1662415" cy="13200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70688" rIns="170688" bIns="170688" numCol="1" spcCol="1270" anchor="ctr" anchorCtr="0">
              <a:noAutofit/>
            </a:bodyPr>
            <a:lstStyle/>
            <a:p>
              <a:pPr lvl="0" algn="ctr" defTabSz="1066800">
                <a:lnSpc>
                  <a:spcPct val="90000"/>
                </a:lnSpc>
                <a:spcBef>
                  <a:spcPct val="0"/>
                </a:spcBef>
                <a:spcAft>
                  <a:spcPct val="35000"/>
                </a:spcAft>
              </a:pPr>
              <a:r>
                <a:rPr lang="en-US" sz="3000" b="1" dirty="0" err="1" smtClean="0"/>
                <a:t>Thắng</a:t>
              </a:r>
              <a:r>
                <a:rPr lang="en-US" sz="3000" b="1" dirty="0" smtClean="0"/>
                <a:t> </a:t>
              </a:r>
              <a:r>
                <a:rPr lang="en-US" sz="3000" b="1" dirty="0" err="1" smtClean="0"/>
                <a:t>lợi</a:t>
              </a:r>
              <a:r>
                <a:rPr lang="en-US" sz="3000" b="1" dirty="0" smtClean="0"/>
                <a:t>, </a:t>
              </a:r>
              <a:r>
                <a:rPr lang="en-US" sz="3000" b="1" dirty="0" err="1" smtClean="0"/>
                <a:t>năm</a:t>
              </a:r>
              <a:r>
                <a:rPr lang="en-US" sz="3000" b="1" dirty="0" smtClean="0"/>
                <a:t> 791 </a:t>
              </a:r>
              <a:r>
                <a:rPr lang="en-US" sz="3000" b="1" dirty="0" err="1" smtClean="0"/>
                <a:t>bị</a:t>
              </a:r>
              <a:r>
                <a:rPr lang="en-US" sz="3000" b="1" dirty="0" smtClean="0"/>
                <a:t> </a:t>
              </a:r>
              <a:r>
                <a:rPr lang="en-US" sz="3000" b="1" dirty="0" err="1" smtClean="0"/>
                <a:t>đàn</a:t>
              </a:r>
              <a:r>
                <a:rPr lang="en-US" sz="3000" b="1" dirty="0" smtClean="0"/>
                <a:t> </a:t>
              </a:r>
              <a:r>
                <a:rPr lang="en-US" sz="3000" b="1" dirty="0" err="1" smtClean="0"/>
                <a:t>áp</a:t>
              </a:r>
              <a:endParaRPr lang="en-US" sz="3000" b="1" kern="1200" dirty="0"/>
            </a:p>
          </p:txBody>
        </p:sp>
      </p:grpSp>
      <p:grpSp>
        <p:nvGrpSpPr>
          <p:cNvPr id="24" name="Group 23"/>
          <p:cNvGrpSpPr/>
          <p:nvPr/>
        </p:nvGrpSpPr>
        <p:grpSpPr>
          <a:xfrm>
            <a:off x="8352154" y="3823944"/>
            <a:ext cx="1996092" cy="1729557"/>
            <a:chOff x="1237" y="869776"/>
            <a:chExt cx="1319377" cy="1319377"/>
          </a:xfrm>
        </p:grpSpPr>
        <p:sp>
          <p:nvSpPr>
            <p:cNvPr id="25" name="Oval 24"/>
            <p:cNvSpPr/>
            <p:nvPr/>
          </p:nvSpPr>
          <p:spPr>
            <a:xfrm>
              <a:off x="1237" y="869776"/>
              <a:ext cx="1319377" cy="1319377"/>
            </a:xfrm>
            <a:prstGeom prst="ellipse">
              <a:avLst/>
            </a:prstGeom>
            <a:solidFill>
              <a:srgbClr val="CCFF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Oval 6"/>
            <p:cNvSpPr txBox="1"/>
            <p:nvPr/>
          </p:nvSpPr>
          <p:spPr>
            <a:xfrm>
              <a:off x="194455" y="1062994"/>
              <a:ext cx="932941" cy="932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2400" b="1" kern="1200" dirty="0" err="1" smtClean="0">
                  <a:solidFill>
                    <a:srgbClr val="FF0000"/>
                  </a:solidFill>
                </a:rPr>
                <a:t>Kết</a:t>
              </a:r>
              <a:r>
                <a:rPr lang="en-US" sz="2400" b="1" kern="1200" dirty="0" smtClean="0">
                  <a:solidFill>
                    <a:srgbClr val="FF0000"/>
                  </a:solidFill>
                </a:rPr>
                <a:t> </a:t>
              </a:r>
              <a:r>
                <a:rPr lang="en-US" sz="2400" b="1" kern="1200" dirty="0" err="1" smtClean="0">
                  <a:solidFill>
                    <a:srgbClr val="FF0000"/>
                  </a:solidFill>
                </a:rPr>
                <a:t>quả</a:t>
              </a:r>
              <a:endParaRPr lang="en-US" sz="2400" b="1" kern="1200" dirty="0">
                <a:solidFill>
                  <a:srgbClr val="FF0000"/>
                </a:solidFill>
              </a:endParaRPr>
            </a:p>
          </p:txBody>
        </p:sp>
      </p:grpSp>
      <p:pic>
        <p:nvPicPr>
          <p:cNvPr id="2052" name="Picture 4" descr="Phùng Hưng diệt hổ và giai thoại giúp Ngô Quyền đánh giặ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144588"/>
            <a:ext cx="4762500" cy="33337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p:cNvGraphicFramePr>
            <a:graphicFrameLocks noGrp="1"/>
          </p:cNvGraphicFramePr>
          <p:nvPr>
            <p:extLst>
              <p:ext uri="{D42A27DB-BD31-4B8C-83A1-F6EECF244321}">
                <p14:modId xmlns:p14="http://schemas.microsoft.com/office/powerpoint/2010/main" val="1442413305"/>
              </p:ext>
            </p:extLst>
          </p:nvPr>
        </p:nvGraphicFramePr>
        <p:xfrm>
          <a:off x="14386" y="4613275"/>
          <a:ext cx="4748112" cy="507026"/>
        </p:xfrm>
        <a:graphic>
          <a:graphicData uri="http://schemas.openxmlformats.org/drawingml/2006/table">
            <a:tbl>
              <a:tblPr firstRow="1" bandRow="1">
                <a:tableStyleId>{5C22544A-7EE6-4342-B048-85BDC9FD1C3A}</a:tableStyleId>
              </a:tblPr>
              <a:tblGrid>
                <a:gridCol w="527568">
                  <a:extLst>
                    <a:ext uri="{9D8B030D-6E8A-4147-A177-3AD203B41FA5}">
                      <a16:colId xmlns:a16="http://schemas.microsoft.com/office/drawing/2014/main" val="845578094"/>
                    </a:ext>
                  </a:extLst>
                </a:gridCol>
                <a:gridCol w="527568">
                  <a:extLst>
                    <a:ext uri="{9D8B030D-6E8A-4147-A177-3AD203B41FA5}">
                      <a16:colId xmlns:a16="http://schemas.microsoft.com/office/drawing/2014/main" val="1035492295"/>
                    </a:ext>
                  </a:extLst>
                </a:gridCol>
                <a:gridCol w="527568">
                  <a:extLst>
                    <a:ext uri="{9D8B030D-6E8A-4147-A177-3AD203B41FA5}">
                      <a16:colId xmlns:a16="http://schemas.microsoft.com/office/drawing/2014/main" val="1370028469"/>
                    </a:ext>
                  </a:extLst>
                </a:gridCol>
                <a:gridCol w="527568">
                  <a:extLst>
                    <a:ext uri="{9D8B030D-6E8A-4147-A177-3AD203B41FA5}">
                      <a16:colId xmlns:a16="http://schemas.microsoft.com/office/drawing/2014/main" val="4039962026"/>
                    </a:ext>
                  </a:extLst>
                </a:gridCol>
                <a:gridCol w="527568">
                  <a:extLst>
                    <a:ext uri="{9D8B030D-6E8A-4147-A177-3AD203B41FA5}">
                      <a16:colId xmlns:a16="http://schemas.microsoft.com/office/drawing/2014/main" val="3082835204"/>
                    </a:ext>
                  </a:extLst>
                </a:gridCol>
                <a:gridCol w="527568">
                  <a:extLst>
                    <a:ext uri="{9D8B030D-6E8A-4147-A177-3AD203B41FA5}">
                      <a16:colId xmlns:a16="http://schemas.microsoft.com/office/drawing/2014/main" val="3091531814"/>
                    </a:ext>
                  </a:extLst>
                </a:gridCol>
                <a:gridCol w="527568">
                  <a:extLst>
                    <a:ext uri="{9D8B030D-6E8A-4147-A177-3AD203B41FA5}">
                      <a16:colId xmlns:a16="http://schemas.microsoft.com/office/drawing/2014/main" val="3884587259"/>
                    </a:ext>
                  </a:extLst>
                </a:gridCol>
                <a:gridCol w="527568">
                  <a:extLst>
                    <a:ext uri="{9D8B030D-6E8A-4147-A177-3AD203B41FA5}">
                      <a16:colId xmlns:a16="http://schemas.microsoft.com/office/drawing/2014/main" val="1030246509"/>
                    </a:ext>
                  </a:extLst>
                </a:gridCol>
                <a:gridCol w="527568">
                  <a:extLst>
                    <a:ext uri="{9D8B030D-6E8A-4147-A177-3AD203B41FA5}">
                      <a16:colId xmlns:a16="http://schemas.microsoft.com/office/drawing/2014/main" val="1212856277"/>
                    </a:ext>
                  </a:extLst>
                </a:gridCol>
              </a:tblGrid>
              <a:tr h="507026">
                <a:tc>
                  <a:txBody>
                    <a:bodyPr/>
                    <a:lstStyle/>
                    <a:p>
                      <a:endParaRPr lang="en-US" dirty="0"/>
                    </a:p>
                  </a:txBody>
                  <a:tcPr>
                    <a:solidFill>
                      <a:srgbClr val="663300"/>
                    </a:solidFill>
                  </a:tcPr>
                </a:tc>
                <a:tc>
                  <a:txBody>
                    <a:bodyPr/>
                    <a:lstStyle/>
                    <a:p>
                      <a:endParaRPr lang="en-US" dirty="0"/>
                    </a:p>
                  </a:txBody>
                  <a:tcPr>
                    <a:solidFill>
                      <a:srgbClr val="663300"/>
                    </a:solidFill>
                  </a:tcPr>
                </a:tc>
                <a:tc>
                  <a:txBody>
                    <a:bodyPr/>
                    <a:lstStyle/>
                    <a:p>
                      <a:endParaRPr lang="en-US" dirty="0"/>
                    </a:p>
                  </a:txBody>
                  <a:tcPr>
                    <a:solidFill>
                      <a:srgbClr val="663300"/>
                    </a:solidFill>
                  </a:tcPr>
                </a:tc>
                <a:tc>
                  <a:txBody>
                    <a:bodyPr/>
                    <a:lstStyle/>
                    <a:p>
                      <a:endParaRPr lang="en-US" dirty="0"/>
                    </a:p>
                  </a:txBody>
                  <a:tcPr>
                    <a:solidFill>
                      <a:srgbClr val="663300"/>
                    </a:solidFill>
                  </a:tcPr>
                </a:tc>
                <a:tc>
                  <a:txBody>
                    <a:bodyPr/>
                    <a:lstStyle/>
                    <a:p>
                      <a:endParaRPr lang="en-US" dirty="0"/>
                    </a:p>
                  </a:txBody>
                  <a:tcPr>
                    <a:solidFill>
                      <a:srgbClr val="663300"/>
                    </a:solidFill>
                  </a:tcPr>
                </a:tc>
                <a:tc>
                  <a:txBody>
                    <a:bodyPr/>
                    <a:lstStyle/>
                    <a:p>
                      <a:endParaRPr lang="en-US" dirty="0"/>
                    </a:p>
                  </a:txBody>
                  <a:tcPr>
                    <a:solidFill>
                      <a:srgbClr val="663300"/>
                    </a:solidFill>
                  </a:tcPr>
                </a:tc>
                <a:tc>
                  <a:txBody>
                    <a:bodyPr/>
                    <a:lstStyle/>
                    <a:p>
                      <a:endParaRPr lang="en-US" dirty="0"/>
                    </a:p>
                  </a:txBody>
                  <a:tcPr>
                    <a:solidFill>
                      <a:srgbClr val="663300"/>
                    </a:solidFill>
                  </a:tcPr>
                </a:tc>
                <a:tc>
                  <a:txBody>
                    <a:bodyPr/>
                    <a:lstStyle/>
                    <a:p>
                      <a:endParaRPr lang="en-US" dirty="0"/>
                    </a:p>
                  </a:txBody>
                  <a:tcPr>
                    <a:solidFill>
                      <a:srgbClr val="663300"/>
                    </a:solidFill>
                  </a:tcPr>
                </a:tc>
                <a:tc>
                  <a:txBody>
                    <a:bodyPr/>
                    <a:lstStyle/>
                    <a:p>
                      <a:endParaRPr lang="en-US" dirty="0"/>
                    </a:p>
                  </a:txBody>
                  <a:tcPr>
                    <a:solidFill>
                      <a:srgbClr val="663300"/>
                    </a:solidFill>
                  </a:tcPr>
                </a:tc>
                <a:extLst>
                  <a:ext uri="{0D108BD9-81ED-4DB2-BD59-A6C34878D82A}">
                    <a16:rowId xmlns:a16="http://schemas.microsoft.com/office/drawing/2014/main" val="3242950368"/>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16352220"/>
              </p:ext>
            </p:extLst>
          </p:nvPr>
        </p:nvGraphicFramePr>
        <p:xfrm>
          <a:off x="-694" y="4613275"/>
          <a:ext cx="4778271" cy="548640"/>
        </p:xfrm>
        <a:graphic>
          <a:graphicData uri="http://schemas.openxmlformats.org/drawingml/2006/table">
            <a:tbl>
              <a:tblPr firstRow="1" bandRow="1">
                <a:tableStyleId>{5C22544A-7EE6-4342-B048-85BDC9FD1C3A}</a:tableStyleId>
              </a:tblPr>
              <a:tblGrid>
                <a:gridCol w="530919">
                  <a:extLst>
                    <a:ext uri="{9D8B030D-6E8A-4147-A177-3AD203B41FA5}">
                      <a16:colId xmlns:a16="http://schemas.microsoft.com/office/drawing/2014/main" val="845578094"/>
                    </a:ext>
                  </a:extLst>
                </a:gridCol>
                <a:gridCol w="530919">
                  <a:extLst>
                    <a:ext uri="{9D8B030D-6E8A-4147-A177-3AD203B41FA5}">
                      <a16:colId xmlns:a16="http://schemas.microsoft.com/office/drawing/2014/main" val="1035492295"/>
                    </a:ext>
                  </a:extLst>
                </a:gridCol>
                <a:gridCol w="530919">
                  <a:extLst>
                    <a:ext uri="{9D8B030D-6E8A-4147-A177-3AD203B41FA5}">
                      <a16:colId xmlns:a16="http://schemas.microsoft.com/office/drawing/2014/main" val="1370028469"/>
                    </a:ext>
                  </a:extLst>
                </a:gridCol>
                <a:gridCol w="530919">
                  <a:extLst>
                    <a:ext uri="{9D8B030D-6E8A-4147-A177-3AD203B41FA5}">
                      <a16:colId xmlns:a16="http://schemas.microsoft.com/office/drawing/2014/main" val="4039962026"/>
                    </a:ext>
                  </a:extLst>
                </a:gridCol>
                <a:gridCol w="530919">
                  <a:extLst>
                    <a:ext uri="{9D8B030D-6E8A-4147-A177-3AD203B41FA5}">
                      <a16:colId xmlns:a16="http://schemas.microsoft.com/office/drawing/2014/main" val="3082835204"/>
                    </a:ext>
                  </a:extLst>
                </a:gridCol>
                <a:gridCol w="530919">
                  <a:extLst>
                    <a:ext uri="{9D8B030D-6E8A-4147-A177-3AD203B41FA5}">
                      <a16:colId xmlns:a16="http://schemas.microsoft.com/office/drawing/2014/main" val="3091531814"/>
                    </a:ext>
                  </a:extLst>
                </a:gridCol>
                <a:gridCol w="530919">
                  <a:extLst>
                    <a:ext uri="{9D8B030D-6E8A-4147-A177-3AD203B41FA5}">
                      <a16:colId xmlns:a16="http://schemas.microsoft.com/office/drawing/2014/main" val="3884587259"/>
                    </a:ext>
                  </a:extLst>
                </a:gridCol>
                <a:gridCol w="530919">
                  <a:extLst>
                    <a:ext uri="{9D8B030D-6E8A-4147-A177-3AD203B41FA5}">
                      <a16:colId xmlns:a16="http://schemas.microsoft.com/office/drawing/2014/main" val="1030246509"/>
                    </a:ext>
                  </a:extLst>
                </a:gridCol>
                <a:gridCol w="530919">
                  <a:extLst>
                    <a:ext uri="{9D8B030D-6E8A-4147-A177-3AD203B41FA5}">
                      <a16:colId xmlns:a16="http://schemas.microsoft.com/office/drawing/2014/main" val="1212856277"/>
                    </a:ext>
                  </a:extLst>
                </a:gridCol>
              </a:tblGrid>
              <a:tr h="522077">
                <a:tc>
                  <a:txBody>
                    <a:bodyPr/>
                    <a:lstStyle/>
                    <a:p>
                      <a:r>
                        <a:rPr lang="en-US" sz="3000" dirty="0" smtClean="0">
                          <a:solidFill>
                            <a:schemeClr val="bg1"/>
                          </a:solidFill>
                        </a:rPr>
                        <a:t>P</a:t>
                      </a:r>
                      <a:endParaRPr lang="en-US" sz="3000" dirty="0">
                        <a:solidFill>
                          <a:schemeClr val="bg1"/>
                        </a:solidFill>
                      </a:endParaRPr>
                    </a:p>
                  </a:txBody>
                  <a:tcPr>
                    <a:solidFill>
                      <a:srgbClr val="663300"/>
                    </a:solidFill>
                  </a:tcPr>
                </a:tc>
                <a:tc>
                  <a:txBody>
                    <a:bodyPr/>
                    <a:lstStyle/>
                    <a:p>
                      <a:r>
                        <a:rPr lang="en-US" sz="3000" dirty="0" smtClean="0"/>
                        <a:t>H</a:t>
                      </a:r>
                      <a:endParaRPr lang="en-US" sz="3000" dirty="0"/>
                    </a:p>
                  </a:txBody>
                  <a:tcPr>
                    <a:solidFill>
                      <a:srgbClr val="663300"/>
                    </a:solidFill>
                  </a:tcPr>
                </a:tc>
                <a:tc>
                  <a:txBody>
                    <a:bodyPr/>
                    <a:lstStyle/>
                    <a:p>
                      <a:r>
                        <a:rPr lang="en-US" sz="3000" dirty="0" smtClean="0"/>
                        <a:t>Ù</a:t>
                      </a:r>
                      <a:endParaRPr lang="en-US" sz="3000" dirty="0"/>
                    </a:p>
                  </a:txBody>
                  <a:tcPr>
                    <a:solidFill>
                      <a:srgbClr val="663300"/>
                    </a:solidFill>
                  </a:tcPr>
                </a:tc>
                <a:tc>
                  <a:txBody>
                    <a:bodyPr/>
                    <a:lstStyle/>
                    <a:p>
                      <a:r>
                        <a:rPr lang="en-US" sz="3000" dirty="0" smtClean="0"/>
                        <a:t>N</a:t>
                      </a:r>
                      <a:endParaRPr lang="en-US" sz="3000" dirty="0"/>
                    </a:p>
                  </a:txBody>
                  <a:tcPr>
                    <a:solidFill>
                      <a:srgbClr val="663300"/>
                    </a:solidFill>
                  </a:tcPr>
                </a:tc>
                <a:tc>
                  <a:txBody>
                    <a:bodyPr/>
                    <a:lstStyle/>
                    <a:p>
                      <a:r>
                        <a:rPr lang="en-US" sz="3000" dirty="0" smtClean="0"/>
                        <a:t>G</a:t>
                      </a:r>
                      <a:endParaRPr lang="en-US" sz="3000" dirty="0"/>
                    </a:p>
                  </a:txBody>
                  <a:tcPr>
                    <a:solidFill>
                      <a:srgbClr val="663300"/>
                    </a:solidFill>
                  </a:tcPr>
                </a:tc>
                <a:tc>
                  <a:txBody>
                    <a:bodyPr/>
                    <a:lstStyle/>
                    <a:p>
                      <a:r>
                        <a:rPr lang="en-US" sz="3000" dirty="0" smtClean="0"/>
                        <a:t>H</a:t>
                      </a:r>
                      <a:endParaRPr lang="en-US" sz="3000" dirty="0"/>
                    </a:p>
                  </a:txBody>
                  <a:tcPr>
                    <a:solidFill>
                      <a:srgbClr val="663300"/>
                    </a:solidFill>
                  </a:tcPr>
                </a:tc>
                <a:tc>
                  <a:txBody>
                    <a:bodyPr/>
                    <a:lstStyle/>
                    <a:p>
                      <a:r>
                        <a:rPr lang="en-US" sz="3000" dirty="0" smtClean="0"/>
                        <a:t>Ư</a:t>
                      </a:r>
                      <a:endParaRPr lang="en-US" sz="3000" dirty="0"/>
                    </a:p>
                  </a:txBody>
                  <a:tcPr>
                    <a:solidFill>
                      <a:srgbClr val="663300"/>
                    </a:solidFill>
                  </a:tcPr>
                </a:tc>
                <a:tc>
                  <a:txBody>
                    <a:bodyPr/>
                    <a:lstStyle/>
                    <a:p>
                      <a:r>
                        <a:rPr lang="en-US" sz="3000" dirty="0" smtClean="0"/>
                        <a:t>N</a:t>
                      </a:r>
                      <a:endParaRPr lang="en-US" sz="3000" dirty="0"/>
                    </a:p>
                  </a:txBody>
                  <a:tcPr>
                    <a:solidFill>
                      <a:srgbClr val="663300"/>
                    </a:solidFill>
                  </a:tcPr>
                </a:tc>
                <a:tc>
                  <a:txBody>
                    <a:bodyPr/>
                    <a:lstStyle/>
                    <a:p>
                      <a:r>
                        <a:rPr lang="en-US" sz="3000" dirty="0" smtClean="0"/>
                        <a:t>G</a:t>
                      </a:r>
                      <a:endParaRPr lang="en-US" sz="3000" dirty="0"/>
                    </a:p>
                  </a:txBody>
                  <a:tcPr>
                    <a:solidFill>
                      <a:srgbClr val="663300"/>
                    </a:solidFill>
                  </a:tcPr>
                </a:tc>
                <a:extLst>
                  <a:ext uri="{0D108BD9-81ED-4DB2-BD59-A6C34878D82A}">
                    <a16:rowId xmlns:a16="http://schemas.microsoft.com/office/drawing/2014/main" val="3242950368"/>
                  </a:ext>
                </a:extLst>
              </a:tr>
            </a:tbl>
          </a:graphicData>
        </a:graphic>
      </p:graphicFrame>
      <p:grpSp>
        <p:nvGrpSpPr>
          <p:cNvPr id="31" name="Group 30"/>
          <p:cNvGrpSpPr/>
          <p:nvPr/>
        </p:nvGrpSpPr>
        <p:grpSpPr>
          <a:xfrm>
            <a:off x="5885786" y="2294494"/>
            <a:ext cx="2758688" cy="1320037"/>
            <a:chOff x="1056739" y="1397527"/>
            <a:chExt cx="2122807" cy="1320037"/>
          </a:xfrm>
          <a:solidFill>
            <a:srgbClr val="66FFFF"/>
          </a:solidFill>
        </p:grpSpPr>
        <p:sp>
          <p:nvSpPr>
            <p:cNvPr id="32" name="Rectangle 31"/>
            <p:cNvSpPr/>
            <p:nvPr/>
          </p:nvSpPr>
          <p:spPr>
            <a:xfrm>
              <a:off x="1056739" y="1397527"/>
              <a:ext cx="1979066" cy="1320037"/>
            </a:xfrm>
            <a:prstGeom prst="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3" name="TextBox 32"/>
            <p:cNvSpPr txBox="1"/>
            <p:nvPr/>
          </p:nvSpPr>
          <p:spPr>
            <a:xfrm>
              <a:off x="1373388" y="1397527"/>
              <a:ext cx="1806158" cy="13200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70688" rIns="170688" bIns="170688" numCol="1" spcCol="1270" anchor="ctr" anchorCtr="0">
              <a:noAutofit/>
            </a:bodyPr>
            <a:lstStyle/>
            <a:p>
              <a:pPr lvl="0" algn="l" defTabSz="1066800">
                <a:lnSpc>
                  <a:spcPct val="90000"/>
                </a:lnSpc>
                <a:spcBef>
                  <a:spcPct val="0"/>
                </a:spcBef>
                <a:spcAft>
                  <a:spcPct val="35000"/>
                </a:spcAft>
              </a:pPr>
              <a:r>
                <a:rPr lang="en-US" sz="3000" b="1" dirty="0" err="1" smtClean="0"/>
                <a:t>Đường</a:t>
              </a:r>
              <a:r>
                <a:rPr lang="en-US" sz="3000" b="1" dirty="0" smtClean="0"/>
                <a:t> </a:t>
              </a:r>
              <a:r>
                <a:rPr lang="en-US" sz="3000" b="1" dirty="0" err="1" smtClean="0"/>
                <a:t>Lâm</a:t>
              </a:r>
              <a:endParaRPr lang="en-US" sz="3000" b="1" kern="1200" dirty="0"/>
            </a:p>
          </p:txBody>
        </p:sp>
      </p:grpSp>
      <p:grpSp>
        <p:nvGrpSpPr>
          <p:cNvPr id="34" name="Group 33"/>
          <p:cNvGrpSpPr/>
          <p:nvPr/>
        </p:nvGrpSpPr>
        <p:grpSpPr>
          <a:xfrm>
            <a:off x="4831562" y="987082"/>
            <a:ext cx="2082710" cy="1770594"/>
            <a:chOff x="1237" y="869776"/>
            <a:chExt cx="1319377" cy="1319377"/>
          </a:xfrm>
          <a:solidFill>
            <a:srgbClr val="00FF00"/>
          </a:solidFill>
        </p:grpSpPr>
        <p:sp>
          <p:nvSpPr>
            <p:cNvPr id="35" name="Oval 34"/>
            <p:cNvSpPr/>
            <p:nvPr/>
          </p:nvSpPr>
          <p:spPr>
            <a:xfrm>
              <a:off x="1237" y="869776"/>
              <a:ext cx="1319377" cy="1319377"/>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Oval 6"/>
            <p:cNvSpPr txBox="1"/>
            <p:nvPr/>
          </p:nvSpPr>
          <p:spPr>
            <a:xfrm>
              <a:off x="194455" y="1062994"/>
              <a:ext cx="932941" cy="93294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3000" b="1" dirty="0" err="1" smtClean="0"/>
                <a:t>Nơi</a:t>
              </a:r>
              <a:r>
                <a:rPr lang="en-US" sz="3000" b="1" dirty="0" smtClean="0"/>
                <a:t> </a:t>
              </a:r>
              <a:r>
                <a:rPr lang="en-US" sz="3000" b="1" dirty="0" err="1" smtClean="0"/>
                <a:t>khởi</a:t>
              </a:r>
              <a:r>
                <a:rPr lang="en-US" sz="3000" b="1" dirty="0" smtClean="0"/>
                <a:t> </a:t>
              </a:r>
              <a:r>
                <a:rPr lang="en-US" sz="3000" b="1" dirty="0" err="1" smtClean="0"/>
                <a:t>nghĩa</a:t>
              </a:r>
              <a:endParaRPr lang="en-US" sz="3000" b="1" kern="1200" dirty="0"/>
            </a:p>
          </p:txBody>
        </p:sp>
      </p:grpSp>
      <p:grpSp>
        <p:nvGrpSpPr>
          <p:cNvPr id="37" name="Group 36"/>
          <p:cNvGrpSpPr/>
          <p:nvPr/>
        </p:nvGrpSpPr>
        <p:grpSpPr>
          <a:xfrm>
            <a:off x="9960268" y="2303826"/>
            <a:ext cx="1979066" cy="1320037"/>
            <a:chOff x="1056739" y="1397527"/>
            <a:chExt cx="1979066" cy="1320037"/>
          </a:xfrm>
          <a:solidFill>
            <a:srgbClr val="FFFF00"/>
          </a:solidFill>
        </p:grpSpPr>
        <p:sp>
          <p:nvSpPr>
            <p:cNvPr id="38" name="Rectangle 37"/>
            <p:cNvSpPr/>
            <p:nvPr/>
          </p:nvSpPr>
          <p:spPr>
            <a:xfrm>
              <a:off x="1056739" y="1397527"/>
              <a:ext cx="1979066" cy="1320037"/>
            </a:xfrm>
            <a:prstGeom prst="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9" name="TextBox 38"/>
            <p:cNvSpPr txBox="1"/>
            <p:nvPr/>
          </p:nvSpPr>
          <p:spPr>
            <a:xfrm>
              <a:off x="1373389" y="1397527"/>
              <a:ext cx="1662415" cy="13200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70688" rIns="170688" bIns="170688" numCol="1" spcCol="1270" anchor="ctr" anchorCtr="0">
              <a:noAutofit/>
            </a:bodyPr>
            <a:lstStyle/>
            <a:p>
              <a:pPr lvl="0" algn="ctr" defTabSz="1066800">
                <a:lnSpc>
                  <a:spcPct val="90000"/>
                </a:lnSpc>
                <a:spcBef>
                  <a:spcPct val="0"/>
                </a:spcBef>
                <a:spcAft>
                  <a:spcPct val="35000"/>
                </a:spcAft>
              </a:pPr>
              <a:r>
                <a:rPr lang="en-US" sz="4500" b="1" kern="1200" dirty="0" smtClean="0">
                  <a:solidFill>
                    <a:srgbClr val="FF0000"/>
                  </a:solidFill>
                </a:rPr>
                <a:t>776</a:t>
              </a:r>
              <a:endParaRPr lang="en-US" sz="4500" b="1" kern="1200" dirty="0">
                <a:solidFill>
                  <a:srgbClr val="FF0000"/>
                </a:solidFill>
              </a:endParaRPr>
            </a:p>
          </p:txBody>
        </p:sp>
      </p:grpSp>
      <p:grpSp>
        <p:nvGrpSpPr>
          <p:cNvPr id="40" name="Group 39"/>
          <p:cNvGrpSpPr/>
          <p:nvPr/>
        </p:nvGrpSpPr>
        <p:grpSpPr>
          <a:xfrm>
            <a:off x="8810821" y="903375"/>
            <a:ext cx="2082710" cy="1770594"/>
            <a:chOff x="1237" y="869776"/>
            <a:chExt cx="1319377" cy="1319377"/>
          </a:xfrm>
          <a:solidFill>
            <a:srgbClr val="CCFF33"/>
          </a:solidFill>
        </p:grpSpPr>
        <p:sp>
          <p:nvSpPr>
            <p:cNvPr id="41" name="Oval 40"/>
            <p:cNvSpPr/>
            <p:nvPr/>
          </p:nvSpPr>
          <p:spPr>
            <a:xfrm>
              <a:off x="1237" y="869776"/>
              <a:ext cx="1319377" cy="1319377"/>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Oval 6"/>
            <p:cNvSpPr txBox="1"/>
            <p:nvPr/>
          </p:nvSpPr>
          <p:spPr>
            <a:xfrm>
              <a:off x="194455" y="1062994"/>
              <a:ext cx="932941" cy="93294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3000" b="1" kern="1200" dirty="0" err="1" smtClean="0"/>
                <a:t>Năm</a:t>
              </a:r>
              <a:r>
                <a:rPr lang="en-US" sz="3000" b="1" kern="1200" dirty="0" smtClean="0"/>
                <a:t> </a:t>
              </a:r>
              <a:r>
                <a:rPr lang="en-US" sz="3000" b="1" kern="1200" dirty="0" err="1" smtClean="0"/>
                <a:t>khởi</a:t>
              </a:r>
              <a:r>
                <a:rPr lang="en-US" sz="3000" b="1" kern="1200" dirty="0" smtClean="0"/>
                <a:t> </a:t>
              </a:r>
              <a:r>
                <a:rPr lang="en-US" sz="3000" b="1" kern="1200" dirty="0" err="1" smtClean="0"/>
                <a:t>nghĩa</a:t>
              </a:r>
              <a:endParaRPr lang="en-US" sz="3000" b="1" kern="1200" dirty="0"/>
            </a:p>
          </p:txBody>
        </p:sp>
      </p:grpSp>
    </p:spTree>
    <p:extLst>
      <p:ext uri="{BB962C8B-B14F-4D97-AF65-F5344CB8AC3E}">
        <p14:creationId xmlns:p14="http://schemas.microsoft.com/office/powerpoint/2010/main" val="397733650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circle(in)">
                                      <p:cBhvr>
                                        <p:cTn id="12" dur="2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circle(in)">
                                      <p:cBhvr>
                                        <p:cTn id="17" dur="2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circle(in)">
                                      <p:cBhvr>
                                        <p:cTn id="22" dur="20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circle(in)">
                                      <p:cBhvr>
                                        <p:cTn id="32" dur="20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heel(1)">
                                      <p:cBhvr>
                                        <p:cTn id="37" dur="20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barn(inVertical)">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circle(in)">
                                      <p:cBhvr>
                                        <p:cTn id="5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1032" name="Picture 8" descr="https://scontent.fsgn5-10.fna.fbcdn.net/v/t1.18169-9/10580159_505638332916064_96905107734362329_n.jpg?_nc_cat=100&amp;ccb=1-7&amp;_nc_sid=8631f5&amp;_nc_ohc=ktVXy_dECMcAX8yDx1i&amp;_nc_oc=AQmwzBeqQwp-I51fJKaPhYFt59_MrMHl76mTXZ1mFsL3wCE-Zz_Ik-_8U9SO3cVzx9hvemJ76kymlopYiSTI9yf1&amp;_nc_ht=scontent.fsgn5-10.fna&amp;oh=00_AfApofUmyu1Pg1IHh9FKFHgwqMNQ2iKggnX2M2JtjOGINA&amp;oe=6452304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14108"/>
            <a:ext cx="4402183" cy="330163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ai Bà Trưng – Con đường gắn liền với lịch sử thành phố mang tên Bác - Đài  Truyền hình TP.HC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7108" y="3519624"/>
            <a:ext cx="5934891" cy="333837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Đền Hai Bà Trưng - Di tích Quốc gia đặc biệt, huyện Mê Linh, thành phố Hà"/>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3988" y="0"/>
            <a:ext cx="4579121" cy="3434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4659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2050" name="Picture 2" descr="Lịch Sử Về Tên Đường Bà Triệu Quận 5 Thành Phố Hồ Chí Minh - INKDTEX - PHÂN  PHỐI MÁY IN HP, MỰC IN HP, CANON, BROTHER, EPSON CHÍNH HÃ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7714" y="3674830"/>
            <a:ext cx="4361795" cy="31831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3.googleusercontent.com/BJPwr3UdldLn6mIXslCkUMsTAVhVIg_cP76k9I8bjyBE3H1gvd_iu-D7r69OQX3WDoHFwW_CRH-sMZFIlyNnhJK9DYytI3eZzATPThvR9lQ6bKDDV8IuwoxoBHhDpdr3oSkpkUF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8" y="3675708"/>
            <a:ext cx="4788513" cy="319356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Đền Bà Triệu Thanh Hóa – 2000 năm linh thiêng, cổ kín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0807" y="24723"/>
            <a:ext cx="5450386" cy="3624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4972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074" name="Picture 2" descr="THÔNG TIN TỔNG QUAN VỀ ĐƯỜNG LÝ NAM ĐẾ QUẬN 11, TP.HCM - Photocopy Quốc Kiệ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8526" y="3569380"/>
            <a:ext cx="4393474" cy="329167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scontent.fsgn5-10.fna.fbcdn.net/v/t39.30808-6/301792292_462691652538527_1408017005111669465_n.jpg?stp=cp6_dst-jpg_p180x540&amp;_nc_cat=100&amp;ccb=1-7&amp;_nc_sid=e3f864&amp;_nc_ohc=wt_SvgH-gksAX_GO4pY&amp;_nc_ht=scontent.fsgn5-10.fna&amp;oh=00_AfAuY24qQ9u9UecspRC_7lGOIeQ0RehDOtBSVJ1GmoTahg&amp;oe=642F82E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67916"/>
            <a:ext cx="5603966" cy="329008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hân dân địa phương tham quan Khu di tích đền thờ vua Lý Nam Đế.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2914" y="32078"/>
            <a:ext cx="5253446" cy="3502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5365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4102" name="Picture 6" descr="https://scontent.fsgn5-11.fna.fbcdn.net/v/t1.6435-9/54434714_2085686014880980_7465116059138260992_n.jpg?_nc_cat=110&amp;ccb=1-7&amp;_nc_sid=8631f5&amp;_nc_ohc=P810JJRjSgwAX9-n0W6&amp;_nc_ht=scontent.fsgn5-11.fna&amp;oh=00_AfDSamUv_TkP6apOjXtZwO9wnBZ1fDhjEl9a_7XsmDvCTQ&amp;oe=645246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3471" y="1690688"/>
            <a:ext cx="5228530" cy="350021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dulichhatinh.com.vn/uploads/news/2018_05/444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90688"/>
            <a:ext cx="5264331" cy="3290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811218"/>
      </p:ext>
    </p:extLst>
  </p:cSld>
  <p:clrMapOvr>
    <a:masterClrMapping/>
  </p:clrMapOvr>
  <p:transition spd="slow">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122" name="Picture 2" descr="THÔNG TIN TỔNG QUAN VỀ ĐƯỜNG PHÙNG HƯNG QUẬN 5, TP.HCM - Photocopy Quốc Kiệ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33409"/>
            <a:ext cx="5747657" cy="430623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Vẻ đẹp uy nghiêm của ngôi đền thờ Phùng Hưng lớn nhất Việt Nam - Ảnh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3846" y="1433408"/>
            <a:ext cx="6258154" cy="4306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4839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30028" y="-2755758"/>
            <a:ext cx="6806214" cy="12317730"/>
          </a:xfrm>
          <a:prstGeom prst="rect">
            <a:avLst/>
          </a:prstGeom>
        </p:spPr>
      </p:pic>
      <p:sp>
        <p:nvSpPr>
          <p:cNvPr id="4" name="Rectangle 3"/>
          <p:cNvSpPr/>
          <p:nvPr/>
        </p:nvSpPr>
        <p:spPr>
          <a:xfrm>
            <a:off x="816519" y="2895275"/>
            <a:ext cx="10721340" cy="1015663"/>
          </a:xfrm>
          <a:prstGeom prst="rect">
            <a:avLst/>
          </a:prstGeom>
          <a:noFill/>
        </p:spPr>
        <p:txBody>
          <a:bodyPr wrap="square" lIns="91440" tIns="45720" rIns="91440" bIns="45720">
            <a:spAutoFit/>
          </a:bodyPr>
          <a:lstStyle/>
          <a:p>
            <a:pPr algn="ctr"/>
            <a:r>
              <a:rPr lang="en-US" sz="6000" dirty="0" err="1" smtClean="0">
                <a:ln w="0"/>
                <a:solidFill>
                  <a:srgbClr val="6600CC"/>
                </a:solidFill>
                <a:effectLst>
                  <a:outerShdw blurRad="38100" dist="25400" dir="5400000" algn="ctr" rotWithShape="0">
                    <a:srgbClr val="6E747A">
                      <a:alpha val="43000"/>
                    </a:srgbClr>
                  </a:outerShdw>
                </a:effectLst>
              </a:rPr>
              <a:t>Học</a:t>
            </a:r>
            <a:r>
              <a:rPr lang="en-US" sz="6000" dirty="0" smtClean="0">
                <a:ln w="0"/>
                <a:solidFill>
                  <a:srgbClr val="6600CC"/>
                </a:solidFill>
                <a:effectLst>
                  <a:outerShdw blurRad="38100" dist="25400" dir="5400000" algn="ctr" rotWithShape="0">
                    <a:srgbClr val="6E747A">
                      <a:alpha val="43000"/>
                    </a:srgbClr>
                  </a:outerShdw>
                </a:effectLst>
              </a:rPr>
              <a:t> </a:t>
            </a:r>
            <a:r>
              <a:rPr lang="en-US" sz="6000" dirty="0" err="1" smtClean="0">
                <a:ln w="0"/>
                <a:solidFill>
                  <a:srgbClr val="6600CC"/>
                </a:solidFill>
                <a:effectLst>
                  <a:outerShdw blurRad="38100" dist="25400" dir="5400000" algn="ctr" rotWithShape="0">
                    <a:srgbClr val="6E747A">
                      <a:alpha val="43000"/>
                    </a:srgbClr>
                  </a:outerShdw>
                </a:effectLst>
              </a:rPr>
              <a:t>bài</a:t>
            </a:r>
            <a:r>
              <a:rPr lang="en-US" sz="6000" dirty="0" smtClean="0">
                <a:ln w="0"/>
                <a:solidFill>
                  <a:srgbClr val="6600CC"/>
                </a:solidFill>
                <a:effectLst>
                  <a:outerShdw blurRad="38100" dist="25400" dir="5400000" algn="ctr" rotWithShape="0">
                    <a:srgbClr val="6E747A">
                      <a:alpha val="43000"/>
                    </a:srgbClr>
                  </a:outerShdw>
                </a:effectLst>
              </a:rPr>
              <a:t> 18, </a:t>
            </a:r>
            <a:r>
              <a:rPr lang="en-US" sz="6000" dirty="0" err="1" smtClean="0">
                <a:ln w="0"/>
                <a:solidFill>
                  <a:srgbClr val="6600CC"/>
                </a:solidFill>
                <a:effectLst>
                  <a:outerShdw blurRad="38100" dist="25400" dir="5400000" algn="ctr" rotWithShape="0">
                    <a:srgbClr val="6E747A">
                      <a:alpha val="43000"/>
                    </a:srgbClr>
                  </a:outerShdw>
                </a:effectLst>
              </a:rPr>
              <a:t>xem</a:t>
            </a:r>
            <a:r>
              <a:rPr lang="en-US" sz="6000" dirty="0" smtClean="0">
                <a:ln w="0"/>
                <a:solidFill>
                  <a:srgbClr val="6600CC"/>
                </a:solidFill>
                <a:effectLst>
                  <a:outerShdw blurRad="38100" dist="25400" dir="5400000" algn="ctr" rotWithShape="0">
                    <a:srgbClr val="6E747A">
                      <a:alpha val="43000"/>
                    </a:srgbClr>
                  </a:outerShdw>
                </a:effectLst>
              </a:rPr>
              <a:t> </a:t>
            </a:r>
            <a:r>
              <a:rPr lang="en-US" sz="6000" dirty="0" err="1" smtClean="0">
                <a:ln w="0"/>
                <a:solidFill>
                  <a:srgbClr val="6600CC"/>
                </a:solidFill>
                <a:effectLst>
                  <a:outerShdw blurRad="38100" dist="25400" dir="5400000" algn="ctr" rotWithShape="0">
                    <a:srgbClr val="6E747A">
                      <a:alpha val="43000"/>
                    </a:srgbClr>
                  </a:outerShdw>
                </a:effectLst>
              </a:rPr>
              <a:t>trước</a:t>
            </a:r>
            <a:r>
              <a:rPr lang="en-US" sz="6000" dirty="0" smtClean="0">
                <a:ln w="0"/>
                <a:solidFill>
                  <a:srgbClr val="6600CC"/>
                </a:solidFill>
                <a:effectLst>
                  <a:outerShdw blurRad="38100" dist="25400" dir="5400000" algn="ctr" rotWithShape="0">
                    <a:srgbClr val="6E747A">
                      <a:alpha val="43000"/>
                    </a:srgbClr>
                  </a:outerShdw>
                </a:effectLst>
              </a:rPr>
              <a:t> </a:t>
            </a:r>
            <a:r>
              <a:rPr lang="en-US" sz="6000" dirty="0" err="1" smtClean="0">
                <a:ln w="0"/>
                <a:solidFill>
                  <a:srgbClr val="6600CC"/>
                </a:solidFill>
                <a:effectLst>
                  <a:outerShdw blurRad="38100" dist="25400" dir="5400000" algn="ctr" rotWithShape="0">
                    <a:srgbClr val="6E747A">
                      <a:alpha val="43000"/>
                    </a:srgbClr>
                  </a:outerShdw>
                </a:effectLst>
              </a:rPr>
              <a:t>bài</a:t>
            </a:r>
            <a:r>
              <a:rPr lang="en-US" sz="6000" dirty="0" smtClean="0">
                <a:ln w="0"/>
                <a:solidFill>
                  <a:srgbClr val="6600CC"/>
                </a:solidFill>
                <a:effectLst>
                  <a:outerShdw blurRad="38100" dist="25400" dir="5400000" algn="ctr" rotWithShape="0">
                    <a:srgbClr val="6E747A">
                      <a:alpha val="43000"/>
                    </a:srgbClr>
                  </a:outerShdw>
                </a:effectLst>
              </a:rPr>
              <a:t> 19</a:t>
            </a:r>
            <a:endParaRPr lang="en-US" sz="6000" b="0" cap="none" spc="0" dirty="0">
              <a:ln w="0"/>
              <a:solidFill>
                <a:srgbClr val="6600CC"/>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023865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30028" y="-2756042"/>
            <a:ext cx="6806214" cy="12317730"/>
          </a:xfrm>
          <a:prstGeom prst="rect">
            <a:avLst/>
          </a:prstGeom>
        </p:spPr>
      </p:pic>
      <p:sp>
        <p:nvSpPr>
          <p:cNvPr id="4" name="Rectangle 3"/>
          <p:cNvSpPr/>
          <p:nvPr/>
        </p:nvSpPr>
        <p:spPr>
          <a:xfrm>
            <a:off x="476885" y="1012190"/>
            <a:ext cx="10721340" cy="3784600"/>
          </a:xfrm>
          <a:prstGeom prst="rect">
            <a:avLst/>
          </a:prstGeom>
          <a:noFill/>
        </p:spPr>
        <p:txBody>
          <a:bodyPr wrap="square" lIns="91440" tIns="45720" rIns="91440" bIns="45720">
            <a:spAutoFit/>
          </a:bodyPr>
          <a:lstStyle/>
          <a:p>
            <a:pPr algn="ctr"/>
            <a:r>
              <a:rPr lang="en-US" sz="6000" b="0" cap="none" spc="0" dirty="0" err="1">
                <a:ln w="0"/>
                <a:solidFill>
                  <a:srgbClr val="6600CC"/>
                </a:solidFill>
                <a:effectLst>
                  <a:outerShdw blurRad="38100" dist="25400" dir="5400000" algn="ctr" rotWithShape="0">
                    <a:srgbClr val="6E747A">
                      <a:alpha val="43000"/>
                    </a:srgbClr>
                  </a:outerShdw>
                </a:effectLst>
              </a:rPr>
              <a:t>Trân</a:t>
            </a:r>
            <a:r>
              <a:rPr lang="en-US" sz="6000" b="0" cap="none" spc="0" dirty="0">
                <a:ln w="0"/>
                <a:solidFill>
                  <a:srgbClr val="6600CC"/>
                </a:solidFill>
                <a:effectLst>
                  <a:outerShdw blurRad="38100" dist="25400" dir="5400000" algn="ctr" rotWithShape="0">
                    <a:srgbClr val="6E747A">
                      <a:alpha val="43000"/>
                    </a:srgbClr>
                  </a:outerShdw>
                </a:effectLst>
              </a:rPr>
              <a:t> </a:t>
            </a:r>
            <a:r>
              <a:rPr lang="en-US" sz="6000" b="0" cap="none" spc="0" dirty="0" err="1">
                <a:ln w="0"/>
                <a:solidFill>
                  <a:srgbClr val="6600CC"/>
                </a:solidFill>
                <a:effectLst>
                  <a:outerShdw blurRad="38100" dist="25400" dir="5400000" algn="ctr" rotWithShape="0">
                    <a:srgbClr val="6E747A">
                      <a:alpha val="43000"/>
                    </a:srgbClr>
                  </a:outerShdw>
                </a:effectLst>
              </a:rPr>
              <a:t>trọng</a:t>
            </a:r>
            <a:r>
              <a:rPr lang="en-US" sz="6000" b="0" cap="none" spc="0" dirty="0">
                <a:ln w="0"/>
                <a:solidFill>
                  <a:srgbClr val="6600CC"/>
                </a:solidFill>
                <a:effectLst>
                  <a:outerShdw blurRad="38100" dist="25400" dir="5400000" algn="ctr" rotWithShape="0">
                    <a:srgbClr val="6E747A">
                      <a:alpha val="43000"/>
                    </a:srgbClr>
                  </a:outerShdw>
                </a:effectLst>
              </a:rPr>
              <a:t> </a:t>
            </a:r>
            <a:r>
              <a:rPr lang="en-US" sz="6000" b="0" cap="none" spc="0" dirty="0" err="1">
                <a:ln w="0"/>
                <a:solidFill>
                  <a:srgbClr val="6600CC"/>
                </a:solidFill>
                <a:effectLst>
                  <a:outerShdw blurRad="38100" dist="25400" dir="5400000" algn="ctr" rotWithShape="0">
                    <a:srgbClr val="6E747A">
                      <a:alpha val="43000"/>
                    </a:srgbClr>
                  </a:outerShdw>
                </a:effectLst>
              </a:rPr>
              <a:t>cảm</a:t>
            </a:r>
            <a:r>
              <a:rPr lang="en-US" sz="6000" b="0" cap="none" spc="0" dirty="0">
                <a:ln w="0"/>
                <a:solidFill>
                  <a:srgbClr val="6600CC"/>
                </a:solidFill>
                <a:effectLst>
                  <a:outerShdw blurRad="38100" dist="25400" dir="5400000" algn="ctr" rotWithShape="0">
                    <a:srgbClr val="6E747A">
                      <a:alpha val="43000"/>
                    </a:srgbClr>
                  </a:outerShdw>
                </a:effectLst>
              </a:rPr>
              <a:t> </a:t>
            </a:r>
            <a:r>
              <a:rPr lang="en-US" sz="6000" b="0" cap="none" spc="0" dirty="0" err="1">
                <a:ln w="0"/>
                <a:solidFill>
                  <a:srgbClr val="6600CC"/>
                </a:solidFill>
                <a:effectLst>
                  <a:outerShdw blurRad="38100" dist="25400" dir="5400000" algn="ctr" rotWithShape="0">
                    <a:srgbClr val="6E747A">
                      <a:alpha val="43000"/>
                    </a:srgbClr>
                  </a:outerShdw>
                </a:effectLst>
              </a:rPr>
              <a:t>ơn</a:t>
            </a:r>
            <a:endParaRPr lang="en-US" sz="6000" b="0" cap="none" spc="0" dirty="0">
              <a:ln w="0"/>
              <a:solidFill>
                <a:srgbClr val="6600CC"/>
              </a:solidFill>
              <a:effectLst>
                <a:outerShdw blurRad="38100" dist="25400" dir="5400000" algn="ctr" rotWithShape="0">
                  <a:srgbClr val="6E747A">
                    <a:alpha val="43000"/>
                  </a:srgbClr>
                </a:outerShdw>
              </a:effectLst>
            </a:endParaRPr>
          </a:p>
          <a:p>
            <a:pPr algn="ctr"/>
            <a:r>
              <a:rPr lang="en-US" sz="6000" b="0" cap="none" spc="0" dirty="0">
                <a:ln w="0"/>
                <a:solidFill>
                  <a:srgbClr val="6600CC"/>
                </a:solidFill>
                <a:effectLst>
                  <a:outerShdw blurRad="38100" dist="25400" dir="5400000" algn="ctr" rotWithShape="0">
                    <a:srgbClr val="6E747A">
                      <a:alpha val="43000"/>
                    </a:srgbClr>
                  </a:outerShdw>
                </a:effectLst>
              </a:rPr>
              <a:t> </a:t>
            </a:r>
            <a:r>
              <a:rPr lang="en-US" sz="6000" b="0" cap="none" spc="0" dirty="0" err="1">
                <a:ln w="0"/>
                <a:solidFill>
                  <a:srgbClr val="6600CC"/>
                </a:solidFill>
                <a:effectLst>
                  <a:outerShdw blurRad="38100" dist="25400" dir="5400000" algn="ctr" rotWithShape="0">
                    <a:srgbClr val="6E747A">
                      <a:alpha val="43000"/>
                    </a:srgbClr>
                  </a:outerShdw>
                </a:effectLst>
              </a:rPr>
              <a:t>Quý</a:t>
            </a:r>
            <a:r>
              <a:rPr lang="en-US" sz="6000" b="0" cap="none" spc="0" dirty="0">
                <a:ln w="0"/>
                <a:solidFill>
                  <a:srgbClr val="6600CC"/>
                </a:solidFill>
                <a:effectLst>
                  <a:outerShdw blurRad="38100" dist="25400" dir="5400000" algn="ctr" rotWithShape="0">
                    <a:srgbClr val="6E747A">
                      <a:alpha val="43000"/>
                    </a:srgbClr>
                  </a:outerShdw>
                </a:effectLst>
              </a:rPr>
              <a:t> </a:t>
            </a:r>
            <a:r>
              <a:rPr lang="en-US" sz="6000" b="0" cap="none" spc="0" dirty="0" err="1">
                <a:ln w="0"/>
                <a:solidFill>
                  <a:srgbClr val="6600CC"/>
                </a:solidFill>
                <a:effectLst>
                  <a:outerShdw blurRad="38100" dist="25400" dir="5400000" algn="ctr" rotWithShape="0">
                    <a:srgbClr val="6E747A">
                      <a:alpha val="43000"/>
                    </a:srgbClr>
                  </a:outerShdw>
                </a:effectLst>
              </a:rPr>
              <a:t>Thầy</a:t>
            </a:r>
            <a:r>
              <a:rPr lang="en-US" sz="6000" b="0" cap="none" spc="0" dirty="0">
                <a:ln w="0"/>
                <a:solidFill>
                  <a:srgbClr val="6600CC"/>
                </a:solidFill>
                <a:effectLst>
                  <a:outerShdw blurRad="38100" dist="25400" dir="5400000" algn="ctr" rotWithShape="0">
                    <a:srgbClr val="6E747A">
                      <a:alpha val="43000"/>
                    </a:srgbClr>
                  </a:outerShdw>
                </a:effectLst>
              </a:rPr>
              <a:t> </a:t>
            </a:r>
            <a:r>
              <a:rPr lang="en-US" sz="6000" b="0" cap="none" spc="0" dirty="0" err="1">
                <a:ln w="0"/>
                <a:solidFill>
                  <a:srgbClr val="6600CC"/>
                </a:solidFill>
                <a:effectLst>
                  <a:outerShdw blurRad="38100" dist="25400" dir="5400000" algn="ctr" rotWithShape="0">
                    <a:srgbClr val="6E747A">
                      <a:alpha val="43000"/>
                    </a:srgbClr>
                  </a:outerShdw>
                </a:effectLst>
              </a:rPr>
              <a:t>Cô</a:t>
            </a:r>
            <a:endParaRPr lang="en-US" sz="6000" b="0" cap="none" spc="0" dirty="0">
              <a:ln w="0"/>
              <a:solidFill>
                <a:srgbClr val="6600CC"/>
              </a:solidFill>
              <a:effectLst>
                <a:outerShdw blurRad="38100" dist="25400" dir="5400000" algn="ctr" rotWithShape="0">
                  <a:srgbClr val="6E747A">
                    <a:alpha val="43000"/>
                  </a:srgbClr>
                </a:outerShdw>
              </a:effectLst>
            </a:endParaRPr>
          </a:p>
          <a:p>
            <a:pPr algn="ctr"/>
            <a:r>
              <a:rPr lang="en-US" sz="6000" b="0" cap="none" spc="0" dirty="0" err="1">
                <a:ln w="0"/>
                <a:solidFill>
                  <a:srgbClr val="6600CC"/>
                </a:solidFill>
                <a:effectLst>
                  <a:outerShdw blurRad="38100" dist="25400" dir="5400000" algn="ctr" rotWithShape="0">
                    <a:srgbClr val="6E747A">
                      <a:alpha val="43000"/>
                    </a:srgbClr>
                  </a:outerShdw>
                </a:effectLst>
              </a:rPr>
              <a:t>đã</a:t>
            </a:r>
            <a:r>
              <a:rPr lang="en-US" sz="6000" b="0" cap="none" spc="0" dirty="0">
                <a:ln w="0"/>
                <a:solidFill>
                  <a:srgbClr val="6600CC"/>
                </a:solidFill>
                <a:effectLst>
                  <a:outerShdw blurRad="38100" dist="25400" dir="5400000" algn="ctr" rotWithShape="0">
                    <a:srgbClr val="6E747A">
                      <a:alpha val="43000"/>
                    </a:srgbClr>
                  </a:outerShdw>
                </a:effectLst>
              </a:rPr>
              <a:t> </a:t>
            </a:r>
            <a:r>
              <a:rPr lang="en-US" sz="6000" b="0" cap="none" spc="0" dirty="0" err="1">
                <a:ln w="0"/>
                <a:solidFill>
                  <a:srgbClr val="6600CC"/>
                </a:solidFill>
                <a:effectLst>
                  <a:outerShdw blurRad="38100" dist="25400" dir="5400000" algn="ctr" rotWithShape="0">
                    <a:srgbClr val="6E747A">
                      <a:alpha val="43000"/>
                    </a:srgbClr>
                  </a:outerShdw>
                </a:effectLst>
              </a:rPr>
              <a:t>chú</a:t>
            </a:r>
            <a:r>
              <a:rPr lang="en-US" sz="6000" b="0" cap="none" spc="0" dirty="0">
                <a:ln w="0"/>
                <a:solidFill>
                  <a:srgbClr val="6600CC"/>
                </a:solidFill>
                <a:effectLst>
                  <a:outerShdw blurRad="38100" dist="25400" dir="5400000" algn="ctr" rotWithShape="0">
                    <a:srgbClr val="6E747A">
                      <a:alpha val="43000"/>
                    </a:srgbClr>
                  </a:outerShdw>
                </a:effectLst>
              </a:rPr>
              <a:t> ý </a:t>
            </a:r>
            <a:r>
              <a:rPr lang="en-US" sz="6000" b="0" cap="none" spc="0" dirty="0" err="1">
                <a:ln w="0"/>
                <a:solidFill>
                  <a:srgbClr val="6600CC"/>
                </a:solidFill>
                <a:effectLst>
                  <a:outerShdw blurRad="38100" dist="25400" dir="5400000" algn="ctr" rotWithShape="0">
                    <a:srgbClr val="6E747A">
                      <a:alpha val="43000"/>
                    </a:srgbClr>
                  </a:outerShdw>
                </a:effectLst>
              </a:rPr>
              <a:t>lắng</a:t>
            </a:r>
            <a:r>
              <a:rPr lang="en-US" sz="6000" b="0" cap="none" spc="0" dirty="0">
                <a:ln w="0"/>
                <a:solidFill>
                  <a:srgbClr val="6600CC"/>
                </a:solidFill>
                <a:effectLst>
                  <a:outerShdw blurRad="38100" dist="25400" dir="5400000" algn="ctr" rotWithShape="0">
                    <a:srgbClr val="6E747A">
                      <a:alpha val="43000"/>
                    </a:srgbClr>
                  </a:outerShdw>
                </a:effectLst>
              </a:rPr>
              <a:t> </a:t>
            </a:r>
            <a:r>
              <a:rPr lang="en-US" sz="6000" b="0" cap="none" spc="0" dirty="0" err="1">
                <a:ln w="0"/>
                <a:solidFill>
                  <a:srgbClr val="6600CC"/>
                </a:solidFill>
                <a:effectLst>
                  <a:outerShdw blurRad="38100" dist="25400" dir="5400000" algn="ctr" rotWithShape="0">
                    <a:srgbClr val="6E747A">
                      <a:alpha val="43000"/>
                    </a:srgbClr>
                  </a:outerShdw>
                </a:effectLst>
              </a:rPr>
              <a:t>nghe</a:t>
            </a:r>
          </a:p>
          <a:p>
            <a:pPr algn="ctr"/>
            <a:r>
              <a:rPr lang="en-US" sz="6000" b="0" cap="none" spc="0" dirty="0">
                <a:ln w="0"/>
                <a:solidFill>
                  <a:srgbClr val="6600CC"/>
                </a:solidFill>
                <a:effectLst>
                  <a:outerShdw blurRad="38100" dist="25400" dir="5400000" algn="ctr" rotWithShape="0">
                    <a:srgbClr val="6E747A">
                      <a:alpha val="43000"/>
                    </a:srgbClr>
                  </a:outerShdw>
                </a:effectLst>
              </a:rPr>
              <a:t>Chúc thầy cô thật nhiều sức khỏe!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8378"/>
            <a:ext cx="12191999" cy="6858000"/>
          </a:xfrm>
        </p:spPr>
      </p:pic>
      <p:sp>
        <p:nvSpPr>
          <p:cNvPr id="8" name="Rectangle 7"/>
          <p:cNvSpPr/>
          <p:nvPr/>
        </p:nvSpPr>
        <p:spPr>
          <a:xfrm>
            <a:off x="-55879" y="53002"/>
            <a:ext cx="12574450" cy="523220"/>
          </a:xfrm>
          <a:prstGeom prst="rect">
            <a:avLst/>
          </a:prstGeom>
          <a:noFill/>
          <a:ln>
            <a:noFill/>
          </a:ln>
        </p:spPr>
        <p:txBody>
          <a:bodyPr wrap="square" lIns="91440" tIns="45720" rIns="91440" bIns="45720">
            <a:spAutoFit/>
          </a:bodyPr>
          <a:lstStyle/>
          <a:p>
            <a:pPr algn="ctr"/>
            <a:r>
              <a:rPr lang="en-US" sz="2800" b="1" dirty="0" smtClean="0">
                <a:solidFill>
                  <a:srgbClr val="FF0000"/>
                </a:solidFill>
              </a:rPr>
              <a:t>CÁC CUỘC ĐẤU TRANH GIÀNH ĐỘC LẬP DÂN TỘC TRƯỚC THẾ KỈ X</a:t>
            </a:r>
            <a:endParaRPr lang="en-US" sz="2800" dirty="0">
              <a:solidFill>
                <a:srgbClr val="FF0000"/>
              </a:solidFill>
            </a:endParaRPr>
          </a:p>
        </p:txBody>
      </p:sp>
      <p:pic>
        <p:nvPicPr>
          <p:cNvPr id="1026" name="Picture 2" descr="Luyện thi Trạng Nguyên Tiếng Việt lớp 5 Vòng 19 - Tri Thức - Tài Nguyê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5879" y="888345"/>
            <a:ext cx="3833452" cy="30023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ân tích tác dụng của yếu tố kì ảo trong truyền thuyết “An Dương Vương và Mỵ  Châu, Trọng Thuỷ” - Sách Giả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7633" y="576222"/>
            <a:ext cx="4871949" cy="3584363"/>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397807" y="4272063"/>
            <a:ext cx="3379766" cy="249500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rgbClr val="FF0000"/>
                </a:solidFill>
              </a:rPr>
              <a:t>Mỵ</a:t>
            </a:r>
            <a:r>
              <a:rPr lang="en-US" sz="3600" b="1" dirty="0" smtClean="0">
                <a:solidFill>
                  <a:srgbClr val="FF0000"/>
                </a:solidFill>
              </a:rPr>
              <a:t> </a:t>
            </a:r>
            <a:r>
              <a:rPr lang="en-US" sz="3600" b="1" dirty="0" err="1" smtClean="0">
                <a:solidFill>
                  <a:srgbClr val="FF0000"/>
                </a:solidFill>
              </a:rPr>
              <a:t>Châu</a:t>
            </a:r>
            <a:r>
              <a:rPr lang="en-US" sz="3600" b="1" dirty="0" smtClean="0">
                <a:solidFill>
                  <a:srgbClr val="FF0000"/>
                </a:solidFill>
              </a:rPr>
              <a:t> </a:t>
            </a:r>
            <a:r>
              <a:rPr lang="en-US" sz="3600" b="1" dirty="0" err="1" smtClean="0">
                <a:solidFill>
                  <a:srgbClr val="FF0000"/>
                </a:solidFill>
              </a:rPr>
              <a:t>Trọng</a:t>
            </a:r>
            <a:r>
              <a:rPr lang="en-US" sz="3600" b="1" dirty="0" smtClean="0">
                <a:solidFill>
                  <a:srgbClr val="FF0000"/>
                </a:solidFill>
              </a:rPr>
              <a:t> </a:t>
            </a:r>
            <a:r>
              <a:rPr lang="en-US" sz="3600" b="1" dirty="0" err="1" smtClean="0">
                <a:solidFill>
                  <a:srgbClr val="FF0000"/>
                </a:solidFill>
              </a:rPr>
              <a:t>Thủy</a:t>
            </a:r>
            <a:endParaRPr lang="en-US" sz="3600" b="1" dirty="0">
              <a:solidFill>
                <a:srgbClr val="FF0000"/>
              </a:solidFill>
            </a:endParaRPr>
          </a:p>
        </p:txBody>
      </p:sp>
      <p:sp>
        <p:nvSpPr>
          <p:cNvPr id="9" name="Oval 8"/>
          <p:cNvSpPr/>
          <p:nvPr/>
        </p:nvSpPr>
        <p:spPr>
          <a:xfrm>
            <a:off x="4184640" y="4284617"/>
            <a:ext cx="3525405" cy="2495005"/>
          </a:xfrm>
          <a:prstGeom prst="ellipse">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179TCN</a:t>
            </a:r>
            <a:endParaRPr lang="en-US" sz="3600" b="1" dirty="0">
              <a:solidFill>
                <a:srgbClr val="FF0000"/>
              </a:solidFill>
            </a:endParaRPr>
          </a:p>
        </p:txBody>
      </p:sp>
      <p:sp>
        <p:nvSpPr>
          <p:cNvPr id="10" name="Oval 9"/>
          <p:cNvSpPr/>
          <p:nvPr/>
        </p:nvSpPr>
        <p:spPr>
          <a:xfrm>
            <a:off x="8036617" y="4272062"/>
            <a:ext cx="3719954" cy="249500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rgbClr val="FF0000"/>
                </a:solidFill>
              </a:rPr>
              <a:t>Nước</a:t>
            </a:r>
            <a:r>
              <a:rPr lang="en-US" sz="3600" b="1" dirty="0" smtClean="0">
                <a:solidFill>
                  <a:srgbClr val="FF0000"/>
                </a:solidFill>
              </a:rPr>
              <a:t> </a:t>
            </a:r>
            <a:r>
              <a:rPr lang="en-US" sz="3600" b="1" dirty="0" err="1" smtClean="0">
                <a:solidFill>
                  <a:srgbClr val="FF0000"/>
                </a:solidFill>
              </a:rPr>
              <a:t>ra</a:t>
            </a:r>
            <a:r>
              <a:rPr lang="en-US" sz="3600" b="1" dirty="0" smtClean="0">
                <a:solidFill>
                  <a:srgbClr val="FF0000"/>
                </a:solidFill>
              </a:rPr>
              <a:t> </a:t>
            </a:r>
            <a:r>
              <a:rPr lang="en-US" sz="3600" b="1" dirty="0" err="1" smtClean="0">
                <a:solidFill>
                  <a:srgbClr val="FF0000"/>
                </a:solidFill>
              </a:rPr>
              <a:t>bước</a:t>
            </a:r>
            <a:r>
              <a:rPr lang="en-US" sz="3600" b="1" dirty="0" smtClean="0">
                <a:solidFill>
                  <a:srgbClr val="FF0000"/>
                </a:solidFill>
              </a:rPr>
              <a:t> </a:t>
            </a:r>
            <a:r>
              <a:rPr lang="en-US" sz="3600" b="1" dirty="0" err="1" smtClean="0">
                <a:solidFill>
                  <a:srgbClr val="FF0000"/>
                </a:solidFill>
              </a:rPr>
              <a:t>vào</a:t>
            </a:r>
            <a:r>
              <a:rPr lang="en-US" sz="3600" b="1" dirty="0" smtClean="0">
                <a:solidFill>
                  <a:srgbClr val="FF0000"/>
                </a:solidFill>
              </a:rPr>
              <a:t> </a:t>
            </a:r>
            <a:r>
              <a:rPr lang="en-US" sz="3600" b="1" dirty="0" err="1" smtClean="0">
                <a:solidFill>
                  <a:srgbClr val="FF0000"/>
                </a:solidFill>
              </a:rPr>
              <a:t>thời</a:t>
            </a:r>
            <a:r>
              <a:rPr lang="en-US" sz="3600" b="1" dirty="0" smtClean="0">
                <a:solidFill>
                  <a:srgbClr val="FF0000"/>
                </a:solidFill>
              </a:rPr>
              <a:t> </a:t>
            </a:r>
            <a:r>
              <a:rPr lang="en-US" sz="3600" b="1" dirty="0" err="1" smtClean="0">
                <a:solidFill>
                  <a:srgbClr val="FF0000"/>
                </a:solidFill>
              </a:rPr>
              <a:t>kì</a:t>
            </a:r>
            <a:r>
              <a:rPr lang="en-US" sz="3600" b="1" dirty="0" smtClean="0">
                <a:solidFill>
                  <a:srgbClr val="FF0000"/>
                </a:solidFill>
              </a:rPr>
              <a:t> </a:t>
            </a:r>
            <a:r>
              <a:rPr lang="en-US" sz="3600" b="1" dirty="0" err="1" smtClean="0">
                <a:solidFill>
                  <a:srgbClr val="FF0000"/>
                </a:solidFill>
              </a:rPr>
              <a:t>Bắc</a:t>
            </a:r>
            <a:r>
              <a:rPr lang="en-US" sz="3600" b="1" dirty="0" smtClean="0">
                <a:solidFill>
                  <a:srgbClr val="FF0000"/>
                </a:solidFill>
              </a:rPr>
              <a:t> </a:t>
            </a:r>
            <a:r>
              <a:rPr lang="en-US" sz="3600" b="1" dirty="0" err="1" smtClean="0">
                <a:solidFill>
                  <a:srgbClr val="FF0000"/>
                </a:solidFill>
              </a:rPr>
              <a:t>thuộc</a:t>
            </a:r>
            <a:endParaRPr lang="en-US" sz="3600" b="1" dirty="0">
              <a:solidFill>
                <a:srgbClr val="FF0000"/>
              </a:solidFill>
            </a:endParaRPr>
          </a:p>
        </p:txBody>
      </p:sp>
    </p:spTree>
    <p:extLst>
      <p:ext uri="{BB962C8B-B14F-4D97-AF65-F5344CB8AC3E}">
        <p14:creationId xmlns:p14="http://schemas.microsoft.com/office/powerpoint/2010/main" val="2706103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op 75 hình nền Powerpoint lịch sử chất lượng Full HD cực đẹp - DY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75211" y="2926081"/>
            <a:ext cx="10528663" cy="1200329"/>
          </a:xfrm>
          <a:prstGeom prst="rect">
            <a:avLst/>
          </a:prstGeom>
          <a:noFill/>
          <a:ln>
            <a:noFill/>
          </a:ln>
        </p:spPr>
        <p:txBody>
          <a:bodyPr wrap="square" lIns="91440" tIns="45720" rIns="91440" bIns="45720">
            <a:spAutoFit/>
          </a:bodyPr>
          <a:lstStyle/>
          <a:p>
            <a:pPr algn="ctr"/>
            <a:r>
              <a:rPr lang="en-US" sz="3600" b="1" dirty="0" smtClean="0">
                <a:solidFill>
                  <a:srgbClr val="FF0000"/>
                </a:solidFill>
              </a:rPr>
              <a:t>CÁC CUỘC ĐẤU TRANH GIÀNH ĐỘC LẬP DÂN TỘC TRƯỚC THẾ KỈ X</a:t>
            </a:r>
            <a:endParaRPr lang="en-US" sz="3600" dirty="0">
              <a:solidFill>
                <a:srgbClr val="FF0000"/>
              </a:solidFill>
            </a:endParaRPr>
          </a:p>
        </p:txBody>
      </p:sp>
    </p:spTree>
    <p:extLst>
      <p:ext uri="{BB962C8B-B14F-4D97-AF65-F5344CB8AC3E}">
        <p14:creationId xmlns:p14="http://schemas.microsoft.com/office/powerpoint/2010/main" val="21513974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s://toigingiuvedep.vn/wp-content/uploads/2022/05/mau-powerpoint-lich-su-dang-background-lich-s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5443947" y="1800642"/>
            <a:ext cx="4219302" cy="3697424"/>
          </a:xfrm>
          <a:prstGeom prst="ellipse">
            <a:avLst/>
          </a:prstGeom>
          <a:solidFill>
            <a:srgbClr val="99FF99"/>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smtClean="0"/>
              <a:t>Có</a:t>
            </a:r>
            <a:r>
              <a:rPr lang="en-US" sz="3600" b="1" dirty="0" smtClean="0"/>
              <a:t> </a:t>
            </a:r>
            <a:r>
              <a:rPr lang="en-US" sz="3600" b="1" dirty="0" err="1" smtClean="0"/>
              <a:t>bao</a:t>
            </a:r>
            <a:r>
              <a:rPr lang="en-US" sz="3600" b="1" dirty="0" smtClean="0"/>
              <a:t> </a:t>
            </a:r>
            <a:r>
              <a:rPr lang="en-US" sz="3600" b="1" dirty="0" err="1" smtClean="0"/>
              <a:t>nhiêu</a:t>
            </a:r>
            <a:r>
              <a:rPr lang="en-US" sz="3600" b="1" dirty="0" smtClean="0"/>
              <a:t> </a:t>
            </a:r>
            <a:r>
              <a:rPr lang="en-US" sz="3600" b="1" dirty="0" err="1" smtClean="0"/>
              <a:t>cuộc</a:t>
            </a:r>
            <a:r>
              <a:rPr lang="en-US" sz="3600" b="1" dirty="0" smtClean="0"/>
              <a:t> </a:t>
            </a:r>
            <a:r>
              <a:rPr lang="en-US" sz="3600" b="1" dirty="0" err="1" smtClean="0"/>
              <a:t>đấu</a:t>
            </a:r>
            <a:r>
              <a:rPr lang="en-US" sz="3600" b="1" dirty="0" smtClean="0"/>
              <a:t> </a:t>
            </a:r>
            <a:r>
              <a:rPr lang="en-US" sz="3600" b="1" dirty="0" err="1" smtClean="0"/>
              <a:t>tranh</a:t>
            </a:r>
            <a:r>
              <a:rPr lang="en-US" sz="3600" b="1" dirty="0" smtClean="0"/>
              <a:t> </a:t>
            </a:r>
            <a:r>
              <a:rPr lang="en-US" sz="3600" b="1" dirty="0" err="1" smtClean="0"/>
              <a:t>giành</a:t>
            </a:r>
            <a:r>
              <a:rPr lang="en-US" sz="3600" b="1" dirty="0" smtClean="0"/>
              <a:t> </a:t>
            </a:r>
            <a:r>
              <a:rPr lang="en-US" sz="3600" b="1" dirty="0" err="1" smtClean="0"/>
              <a:t>độc</a:t>
            </a:r>
            <a:r>
              <a:rPr lang="en-US" sz="3600" b="1" dirty="0" smtClean="0"/>
              <a:t> </a:t>
            </a:r>
            <a:r>
              <a:rPr lang="en-US" sz="3600" b="1" dirty="0" err="1" smtClean="0"/>
              <a:t>lập</a:t>
            </a:r>
            <a:r>
              <a:rPr lang="en-US" sz="3600" b="1" dirty="0" smtClean="0"/>
              <a:t> </a:t>
            </a:r>
            <a:r>
              <a:rPr lang="en-US" sz="3600" b="1" dirty="0" err="1" smtClean="0"/>
              <a:t>trước</a:t>
            </a:r>
            <a:r>
              <a:rPr lang="en-US" sz="3600" b="1" dirty="0" smtClean="0"/>
              <a:t> </a:t>
            </a:r>
            <a:r>
              <a:rPr lang="en-US" sz="3600" b="1" dirty="0" err="1" smtClean="0"/>
              <a:t>thế</a:t>
            </a:r>
            <a:r>
              <a:rPr lang="en-US" sz="3600" b="1" dirty="0" smtClean="0"/>
              <a:t> </a:t>
            </a:r>
            <a:r>
              <a:rPr lang="en-US" sz="3600" b="1" dirty="0" err="1" smtClean="0"/>
              <a:t>kỉ</a:t>
            </a:r>
            <a:r>
              <a:rPr lang="en-US" sz="3600" b="1" dirty="0" smtClean="0"/>
              <a:t> X?</a:t>
            </a:r>
            <a:endParaRPr lang="en-US" sz="3600" b="1" dirty="0"/>
          </a:p>
        </p:txBody>
      </p:sp>
      <p:sp>
        <p:nvSpPr>
          <p:cNvPr id="7" name="Isosceles Triangle 6"/>
          <p:cNvSpPr/>
          <p:nvPr/>
        </p:nvSpPr>
        <p:spPr>
          <a:xfrm>
            <a:off x="10049690" y="2429692"/>
            <a:ext cx="2142309" cy="1734571"/>
          </a:xfrm>
          <a:prstGeom prst="triangle">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b="1" dirty="0" smtClean="0">
                <a:solidFill>
                  <a:srgbClr val="FF0000"/>
                </a:solidFill>
              </a:rPr>
              <a:t>5</a:t>
            </a:r>
            <a:endParaRPr lang="en-US" sz="6000" b="1" dirty="0">
              <a:solidFill>
                <a:srgbClr val="FF0000"/>
              </a:solidFill>
            </a:endParaRPr>
          </a:p>
        </p:txBody>
      </p:sp>
      <p:sp>
        <p:nvSpPr>
          <p:cNvPr id="8" name="Rectangle 7"/>
          <p:cNvSpPr/>
          <p:nvPr/>
        </p:nvSpPr>
        <p:spPr>
          <a:xfrm>
            <a:off x="1989907" y="53002"/>
            <a:ext cx="10528663" cy="1015663"/>
          </a:xfrm>
          <a:prstGeom prst="rect">
            <a:avLst/>
          </a:prstGeom>
          <a:noFill/>
          <a:ln>
            <a:noFill/>
          </a:ln>
        </p:spPr>
        <p:txBody>
          <a:bodyPr wrap="square" lIns="91440" tIns="45720" rIns="91440" bIns="45720">
            <a:spAutoFit/>
          </a:bodyPr>
          <a:lstStyle/>
          <a:p>
            <a:pPr algn="ctr"/>
            <a:r>
              <a:rPr lang="en-US" sz="3000" b="1" dirty="0" smtClean="0">
                <a:solidFill>
                  <a:srgbClr val="FF0000"/>
                </a:solidFill>
              </a:rPr>
              <a:t>CÁC CUỘC ĐẤU TRANH GIÀNH ĐỘC LẬP DÂN TỘC TRƯỚC THẾ KỈ X</a:t>
            </a:r>
            <a:endParaRPr lang="en-US" sz="3000" dirty="0">
              <a:solidFill>
                <a:srgbClr val="FF0000"/>
              </a:solidFill>
            </a:endParaRPr>
          </a:p>
        </p:txBody>
      </p:sp>
      <p:pic>
        <p:nvPicPr>
          <p:cNvPr id="3076" name="Picture 4" descr="Trạng nguyên nhí - 20/8/2022 - Video đã phát trên VTV3 | VTV.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21759"/>
            <a:ext cx="5057503" cy="2655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5788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0752654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https://toigingiuvedep.vn/wp-content/uploads/2022/05/mau-powerpoint-lich-su-dang-background-lich-su.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989907" y="53002"/>
            <a:ext cx="10528663" cy="1015663"/>
          </a:xfrm>
          <a:prstGeom prst="rect">
            <a:avLst/>
          </a:prstGeom>
          <a:noFill/>
          <a:ln>
            <a:noFill/>
          </a:ln>
        </p:spPr>
        <p:txBody>
          <a:bodyPr wrap="square" lIns="91440" tIns="45720" rIns="91440" bIns="45720">
            <a:spAutoFit/>
          </a:bodyPr>
          <a:lstStyle/>
          <a:p>
            <a:pPr algn="ctr"/>
            <a:r>
              <a:rPr lang="en-US" sz="3000" b="1" dirty="0" smtClean="0">
                <a:solidFill>
                  <a:srgbClr val="FF0000"/>
                </a:solidFill>
              </a:rPr>
              <a:t>CÁC CUỘC ĐẤU TRANH GIÀNH ĐỘC LẬP DÂN TỘC TRƯỚC THẾ KỈ X</a:t>
            </a:r>
            <a:endParaRPr lang="en-US" sz="3000" dirty="0">
              <a:solidFill>
                <a:srgbClr val="FF0000"/>
              </a:solidFill>
            </a:endParaRPr>
          </a:p>
        </p:txBody>
      </p:sp>
      <p:sp>
        <p:nvSpPr>
          <p:cNvPr id="10" name="Rectangle 9"/>
          <p:cNvSpPr/>
          <p:nvPr/>
        </p:nvSpPr>
        <p:spPr>
          <a:xfrm>
            <a:off x="3334291" y="5720647"/>
            <a:ext cx="7839894" cy="912632"/>
          </a:xfrm>
          <a:prstGeom prst="rect">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t>Khởi</a:t>
            </a:r>
            <a:r>
              <a:rPr lang="en-US" sz="3600" b="1" dirty="0" smtClean="0"/>
              <a:t> </a:t>
            </a:r>
            <a:r>
              <a:rPr lang="en-US" sz="3600" b="1" dirty="0" err="1" smtClean="0"/>
              <a:t>nghĩa</a:t>
            </a:r>
            <a:r>
              <a:rPr lang="en-US" sz="3600" b="1" dirty="0" smtClean="0"/>
              <a:t> Hai </a:t>
            </a:r>
            <a:r>
              <a:rPr lang="en-US" sz="3600" b="1" dirty="0" err="1" smtClean="0"/>
              <a:t>Bà</a:t>
            </a:r>
            <a:r>
              <a:rPr lang="en-US" sz="3600" b="1" dirty="0" smtClean="0"/>
              <a:t> </a:t>
            </a:r>
            <a:r>
              <a:rPr lang="en-US" sz="3600" b="1" dirty="0" err="1" smtClean="0"/>
              <a:t>Trưng</a:t>
            </a:r>
            <a:endParaRPr lang="en-US" sz="3600" b="1" dirty="0"/>
          </a:p>
        </p:txBody>
      </p:sp>
      <p:sp>
        <p:nvSpPr>
          <p:cNvPr id="18" name="Rounded Rectangle 17"/>
          <p:cNvSpPr/>
          <p:nvPr/>
        </p:nvSpPr>
        <p:spPr>
          <a:xfrm>
            <a:off x="827310" y="5739858"/>
            <a:ext cx="1746070" cy="912632"/>
          </a:xfrm>
          <a:prstGeom prst="roundRect">
            <a:avLst/>
          </a:prstGeom>
          <a:solidFill>
            <a:srgbClr val="66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40</a:t>
            </a:r>
            <a:endParaRPr lang="en-US" sz="3600" b="1" dirty="0"/>
          </a:p>
        </p:txBody>
      </p:sp>
      <p:sp>
        <p:nvSpPr>
          <p:cNvPr id="21" name="Rounded Rectangle 20"/>
          <p:cNvSpPr/>
          <p:nvPr/>
        </p:nvSpPr>
        <p:spPr>
          <a:xfrm>
            <a:off x="849086" y="4643717"/>
            <a:ext cx="1735183" cy="91263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248</a:t>
            </a:r>
            <a:endParaRPr lang="en-US" sz="3600" b="1" dirty="0">
              <a:solidFill>
                <a:srgbClr val="FF0000"/>
              </a:solidFill>
            </a:endParaRPr>
          </a:p>
        </p:txBody>
      </p:sp>
      <p:sp>
        <p:nvSpPr>
          <p:cNvPr id="22" name="Rounded Rectangle 21"/>
          <p:cNvSpPr/>
          <p:nvPr/>
        </p:nvSpPr>
        <p:spPr>
          <a:xfrm>
            <a:off x="838197" y="3468864"/>
            <a:ext cx="1735183" cy="912632"/>
          </a:xfrm>
          <a:prstGeom prst="roundRect">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002060"/>
                </a:solidFill>
              </a:rPr>
              <a:t>542 - 602</a:t>
            </a:r>
            <a:endParaRPr lang="en-US" sz="3000" b="1" dirty="0">
              <a:solidFill>
                <a:srgbClr val="002060"/>
              </a:solidFill>
            </a:endParaRPr>
          </a:p>
        </p:txBody>
      </p:sp>
      <p:sp>
        <p:nvSpPr>
          <p:cNvPr id="23" name="Rounded Rectangle 22"/>
          <p:cNvSpPr/>
          <p:nvPr/>
        </p:nvSpPr>
        <p:spPr>
          <a:xfrm>
            <a:off x="827310" y="2294159"/>
            <a:ext cx="1735183" cy="91263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C00000"/>
                </a:solidFill>
              </a:rPr>
              <a:t>713 - 722</a:t>
            </a:r>
            <a:endParaRPr lang="en-US" sz="3000" b="1" dirty="0">
              <a:solidFill>
                <a:srgbClr val="C00000"/>
              </a:solidFill>
            </a:endParaRPr>
          </a:p>
        </p:txBody>
      </p:sp>
      <p:sp>
        <p:nvSpPr>
          <p:cNvPr id="24" name="Rounded Rectangle 23"/>
          <p:cNvSpPr/>
          <p:nvPr/>
        </p:nvSpPr>
        <p:spPr>
          <a:xfrm>
            <a:off x="838196" y="1138736"/>
            <a:ext cx="1746073" cy="912632"/>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smtClean="0">
                <a:solidFill>
                  <a:srgbClr val="660066"/>
                </a:solidFill>
              </a:rPr>
              <a:t>776 - 791</a:t>
            </a:r>
            <a:endParaRPr lang="en-US" sz="3000" b="1" dirty="0">
              <a:solidFill>
                <a:srgbClr val="660066"/>
              </a:solidFill>
            </a:endParaRPr>
          </a:p>
        </p:txBody>
      </p:sp>
      <p:sp>
        <p:nvSpPr>
          <p:cNvPr id="25" name="Rectangle 24"/>
          <p:cNvSpPr/>
          <p:nvPr/>
        </p:nvSpPr>
        <p:spPr>
          <a:xfrm>
            <a:off x="3334291" y="4620714"/>
            <a:ext cx="7839894" cy="912632"/>
          </a:xfrm>
          <a:prstGeom prst="rect">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t>Khởi</a:t>
            </a:r>
            <a:r>
              <a:rPr lang="en-US" sz="3000" b="1" dirty="0"/>
              <a:t> </a:t>
            </a:r>
            <a:r>
              <a:rPr lang="en-US" sz="3000" b="1" dirty="0" err="1"/>
              <a:t>nghĩa</a:t>
            </a:r>
            <a:r>
              <a:rPr lang="en-US" sz="3000" b="1" dirty="0"/>
              <a:t> </a:t>
            </a:r>
            <a:r>
              <a:rPr lang="en-US" sz="3000" b="1" dirty="0" err="1" smtClean="0"/>
              <a:t>Bà</a:t>
            </a:r>
            <a:r>
              <a:rPr lang="en-US" sz="3000" b="1" dirty="0" smtClean="0"/>
              <a:t> </a:t>
            </a:r>
            <a:r>
              <a:rPr lang="en-US" sz="3000" b="1" dirty="0" err="1" smtClean="0"/>
              <a:t>Triệu</a:t>
            </a:r>
            <a:endParaRPr lang="en-US" sz="3000" b="1" dirty="0"/>
          </a:p>
        </p:txBody>
      </p:sp>
      <p:sp>
        <p:nvSpPr>
          <p:cNvPr id="26" name="Rectangle 25"/>
          <p:cNvSpPr/>
          <p:nvPr/>
        </p:nvSpPr>
        <p:spPr>
          <a:xfrm>
            <a:off x="3334291" y="3489451"/>
            <a:ext cx="7839894" cy="912632"/>
          </a:xfrm>
          <a:prstGeom prst="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rgbClr val="002060"/>
                </a:solidFill>
              </a:rPr>
              <a:t>Khởi</a:t>
            </a:r>
            <a:r>
              <a:rPr lang="en-US" sz="3000" b="1" dirty="0">
                <a:solidFill>
                  <a:srgbClr val="002060"/>
                </a:solidFill>
              </a:rPr>
              <a:t> </a:t>
            </a:r>
            <a:r>
              <a:rPr lang="en-US" sz="3000" b="1" dirty="0" err="1">
                <a:solidFill>
                  <a:srgbClr val="002060"/>
                </a:solidFill>
              </a:rPr>
              <a:t>nghĩa</a:t>
            </a:r>
            <a:r>
              <a:rPr lang="en-US" sz="3000" b="1" dirty="0">
                <a:solidFill>
                  <a:srgbClr val="002060"/>
                </a:solidFill>
              </a:rPr>
              <a:t> </a:t>
            </a:r>
            <a:r>
              <a:rPr lang="en-US" sz="3000" b="1" dirty="0" err="1" smtClean="0">
                <a:solidFill>
                  <a:srgbClr val="002060"/>
                </a:solidFill>
              </a:rPr>
              <a:t>Lí</a:t>
            </a:r>
            <a:r>
              <a:rPr lang="en-US" sz="3000" b="1" dirty="0" smtClean="0">
                <a:solidFill>
                  <a:srgbClr val="002060"/>
                </a:solidFill>
              </a:rPr>
              <a:t> </a:t>
            </a:r>
            <a:r>
              <a:rPr lang="en-US" sz="3000" b="1" dirty="0" err="1" smtClean="0">
                <a:solidFill>
                  <a:srgbClr val="002060"/>
                </a:solidFill>
              </a:rPr>
              <a:t>Bí</a:t>
            </a:r>
            <a:r>
              <a:rPr lang="en-US" sz="3000" b="1" dirty="0" smtClean="0">
                <a:solidFill>
                  <a:srgbClr val="002060"/>
                </a:solidFill>
              </a:rPr>
              <a:t>, </a:t>
            </a:r>
            <a:r>
              <a:rPr lang="en-US" sz="3000" b="1" dirty="0" err="1" smtClean="0">
                <a:solidFill>
                  <a:srgbClr val="002060"/>
                </a:solidFill>
              </a:rPr>
              <a:t>nước</a:t>
            </a:r>
            <a:r>
              <a:rPr lang="en-US" sz="3000" b="1" dirty="0" smtClean="0">
                <a:solidFill>
                  <a:srgbClr val="002060"/>
                </a:solidFill>
              </a:rPr>
              <a:t> </a:t>
            </a:r>
            <a:r>
              <a:rPr lang="en-US" sz="3000" b="1" dirty="0" err="1" smtClean="0">
                <a:solidFill>
                  <a:srgbClr val="002060"/>
                </a:solidFill>
              </a:rPr>
              <a:t>Vạn</a:t>
            </a:r>
            <a:r>
              <a:rPr lang="en-US" sz="3000" b="1" dirty="0" smtClean="0">
                <a:solidFill>
                  <a:srgbClr val="002060"/>
                </a:solidFill>
              </a:rPr>
              <a:t> </a:t>
            </a:r>
            <a:r>
              <a:rPr lang="en-US" sz="3000" b="1" dirty="0" err="1" smtClean="0">
                <a:solidFill>
                  <a:srgbClr val="002060"/>
                </a:solidFill>
              </a:rPr>
              <a:t>Xuân</a:t>
            </a:r>
            <a:endParaRPr lang="en-US" sz="3000" b="1" dirty="0">
              <a:solidFill>
                <a:srgbClr val="002060"/>
              </a:solidFill>
            </a:endParaRPr>
          </a:p>
        </p:txBody>
      </p:sp>
      <p:sp>
        <p:nvSpPr>
          <p:cNvPr id="27" name="Rectangle 26"/>
          <p:cNvSpPr/>
          <p:nvPr/>
        </p:nvSpPr>
        <p:spPr>
          <a:xfrm>
            <a:off x="3334291" y="2294159"/>
            <a:ext cx="7839894" cy="912632"/>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rgbClr val="660066"/>
                </a:solidFill>
              </a:rPr>
              <a:t>Khởi</a:t>
            </a:r>
            <a:r>
              <a:rPr lang="en-US" sz="3000" b="1" dirty="0">
                <a:solidFill>
                  <a:srgbClr val="660066"/>
                </a:solidFill>
              </a:rPr>
              <a:t> </a:t>
            </a:r>
            <a:r>
              <a:rPr lang="en-US" sz="3000" b="1" dirty="0" err="1">
                <a:solidFill>
                  <a:srgbClr val="660066"/>
                </a:solidFill>
              </a:rPr>
              <a:t>nghĩa</a:t>
            </a:r>
            <a:r>
              <a:rPr lang="en-US" sz="3000" b="1" dirty="0">
                <a:solidFill>
                  <a:srgbClr val="660066"/>
                </a:solidFill>
              </a:rPr>
              <a:t> </a:t>
            </a:r>
            <a:r>
              <a:rPr lang="en-US" sz="3000" b="1" dirty="0" smtClean="0">
                <a:solidFill>
                  <a:srgbClr val="660066"/>
                </a:solidFill>
              </a:rPr>
              <a:t>Mai </a:t>
            </a:r>
            <a:r>
              <a:rPr lang="en-US" sz="3000" b="1" dirty="0" err="1" smtClean="0">
                <a:solidFill>
                  <a:srgbClr val="660066"/>
                </a:solidFill>
              </a:rPr>
              <a:t>Thúc</a:t>
            </a:r>
            <a:r>
              <a:rPr lang="en-US" sz="3000" b="1" dirty="0" smtClean="0">
                <a:solidFill>
                  <a:srgbClr val="660066"/>
                </a:solidFill>
              </a:rPr>
              <a:t> Loan</a:t>
            </a:r>
            <a:endParaRPr lang="en-US" sz="3000" b="1" dirty="0">
              <a:solidFill>
                <a:srgbClr val="660066"/>
              </a:solidFill>
            </a:endParaRPr>
          </a:p>
        </p:txBody>
      </p:sp>
      <p:sp>
        <p:nvSpPr>
          <p:cNvPr id="28" name="Rectangle 27"/>
          <p:cNvSpPr/>
          <p:nvPr/>
        </p:nvSpPr>
        <p:spPr>
          <a:xfrm>
            <a:off x="3334291" y="1156806"/>
            <a:ext cx="7839894" cy="91263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smtClean="0">
                <a:solidFill>
                  <a:srgbClr val="660066"/>
                </a:solidFill>
              </a:rPr>
              <a:t>Khởi</a:t>
            </a:r>
            <a:r>
              <a:rPr lang="en-US" sz="3000" b="1" dirty="0" smtClean="0">
                <a:solidFill>
                  <a:srgbClr val="660066"/>
                </a:solidFill>
              </a:rPr>
              <a:t> </a:t>
            </a:r>
            <a:r>
              <a:rPr lang="en-US" sz="3000" b="1" dirty="0" err="1" smtClean="0">
                <a:solidFill>
                  <a:srgbClr val="660066"/>
                </a:solidFill>
              </a:rPr>
              <a:t>nghĩa</a:t>
            </a:r>
            <a:r>
              <a:rPr lang="en-US" sz="3000" b="1" dirty="0" smtClean="0">
                <a:solidFill>
                  <a:srgbClr val="660066"/>
                </a:solidFill>
              </a:rPr>
              <a:t> </a:t>
            </a:r>
            <a:r>
              <a:rPr lang="en-US" sz="3000" b="1" dirty="0" err="1" smtClean="0">
                <a:solidFill>
                  <a:srgbClr val="660066"/>
                </a:solidFill>
              </a:rPr>
              <a:t>Phùng</a:t>
            </a:r>
            <a:r>
              <a:rPr lang="en-US" sz="3000" b="1" dirty="0" smtClean="0">
                <a:solidFill>
                  <a:srgbClr val="660066"/>
                </a:solidFill>
              </a:rPr>
              <a:t> </a:t>
            </a:r>
            <a:r>
              <a:rPr lang="en-US" sz="3000" b="1" dirty="0" err="1" smtClean="0">
                <a:solidFill>
                  <a:srgbClr val="660066"/>
                </a:solidFill>
              </a:rPr>
              <a:t>Hưng</a:t>
            </a:r>
            <a:endParaRPr lang="en-US" sz="3000" b="1" dirty="0">
              <a:solidFill>
                <a:srgbClr val="660066"/>
              </a:solidFill>
            </a:endParaRPr>
          </a:p>
        </p:txBody>
      </p:sp>
    </p:spTree>
    <p:extLst>
      <p:ext uri="{BB962C8B-B14F-4D97-AF65-F5344CB8AC3E}">
        <p14:creationId xmlns:p14="http://schemas.microsoft.com/office/powerpoint/2010/main" val="726550221"/>
      </p:ext>
    </p:extLst>
  </p:cSld>
  <p:clrMapOvr>
    <a:masterClrMapping/>
  </p:clrMapOvr>
  <mc:AlternateContent xmlns:mc="http://schemas.openxmlformats.org/markup-compatibility/2006" xmlns:p14="http://schemas.microsoft.com/office/powerpoint/2010/main">
    <mc:Choice Requires="p14">
      <p:transition>
        <p:wedge/>
      </p:transition>
    </mc:Choice>
    <mc:Fallback xmlns="">
      <p:transition>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arn(inVertic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barn(inVertical)">
                                      <p:cBhvr>
                                        <p:cTn id="17" dur="500"/>
                                        <p:tgtEl>
                                          <p:spTgt spid="2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box(in)">
                                      <p:cBhvr>
                                        <p:cTn id="22" dur="2000"/>
                                        <p:tgtEl>
                                          <p:spTgt spid="2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circle(in)">
                                      <p:cBhvr>
                                        <p:cTn id="27" dur="2000"/>
                                        <p:tgtEl>
                                          <p:spTgt spid="2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6">
                                            <p:txEl>
                                              <p:pRg st="0" end="0"/>
                                            </p:txEl>
                                          </p:spTgt>
                                        </p:tgtEl>
                                        <p:attrNameLst>
                                          <p:attrName>style.visibility</p:attrName>
                                        </p:attrNameLst>
                                      </p:cBhvr>
                                      <p:to>
                                        <p:strVal val="visible"/>
                                      </p:to>
                                    </p:set>
                                    <p:animEffect transition="in" filter="checkerboard(across)">
                                      <p:cBhvr>
                                        <p:cTn id="32" dur="500"/>
                                        <p:tgtEl>
                                          <p:spTgt spid="2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3">
                                            <p:txEl>
                                              <p:pRg st="0" end="0"/>
                                            </p:txEl>
                                          </p:spTgt>
                                        </p:tgtEl>
                                        <p:attrNameLst>
                                          <p:attrName>style.visibility</p:attrName>
                                        </p:attrNameLst>
                                      </p:cBhvr>
                                      <p:to>
                                        <p:strVal val="visible"/>
                                      </p:to>
                                    </p:set>
                                    <p:animEffect transition="in" filter="circle(in)">
                                      <p:cBhvr>
                                        <p:cTn id="37" dur="2000"/>
                                        <p:tgtEl>
                                          <p:spTgt spid="2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27">
                                            <p:txEl>
                                              <p:pRg st="0" end="0"/>
                                            </p:txEl>
                                          </p:spTgt>
                                        </p:tgtEl>
                                        <p:attrNameLst>
                                          <p:attrName>style.visibility</p:attrName>
                                        </p:attrNameLst>
                                      </p:cBhvr>
                                      <p:to>
                                        <p:strVal val="visible"/>
                                      </p:to>
                                    </p:set>
                                    <p:animEffect transition="in" filter="diamond(in)">
                                      <p:cBhvr>
                                        <p:cTn id="42" dur="2000"/>
                                        <p:tgtEl>
                                          <p:spTgt spid="2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24">
                                            <p:txEl>
                                              <p:pRg st="0" end="0"/>
                                            </p:txEl>
                                          </p:spTgt>
                                        </p:tgtEl>
                                        <p:attrNameLst>
                                          <p:attrName>style.visibility</p:attrName>
                                        </p:attrNameLst>
                                      </p:cBhvr>
                                      <p:to>
                                        <p:strVal val="visible"/>
                                      </p:to>
                                    </p:set>
                                    <p:animEffect transition="in" filter="circle(in)">
                                      <p:cBhvr>
                                        <p:cTn id="47" dur="2000"/>
                                        <p:tgtEl>
                                          <p:spTgt spid="2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8">
                                            <p:txEl>
                                              <p:pRg st="0" end="0"/>
                                            </p:txEl>
                                          </p:spTgt>
                                        </p:tgtEl>
                                        <p:attrNameLst>
                                          <p:attrName>style.visibility</p:attrName>
                                        </p:attrNameLst>
                                      </p:cBhvr>
                                      <p:to>
                                        <p:strVal val="visible"/>
                                      </p:to>
                                    </p:set>
                                    <p:animEffect transition="in" filter="fade">
                                      <p:cBhvr>
                                        <p:cTn id="52" dur="1000"/>
                                        <p:tgtEl>
                                          <p:spTgt spid="28">
                                            <p:txEl>
                                              <p:pRg st="0" end="0"/>
                                            </p:txEl>
                                          </p:spTgt>
                                        </p:tgtEl>
                                      </p:cBhvr>
                                    </p:animEffect>
                                    <p:anim calcmode="lin" valueType="num">
                                      <p:cBhvr>
                                        <p:cTn id="53"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54"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355"/>
            <a:ext cx="12192000" cy="6862355"/>
          </a:xfrm>
        </p:spPr>
      </p:pic>
      <p:sp>
        <p:nvSpPr>
          <p:cNvPr id="3" name="Flowchart: Punched Tape 2"/>
          <p:cNvSpPr/>
          <p:nvPr/>
        </p:nvSpPr>
        <p:spPr>
          <a:xfrm>
            <a:off x="91439" y="0"/>
            <a:ext cx="9810207" cy="2534194"/>
          </a:xfrm>
          <a:prstGeom prst="flowChartPunchedTape">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b="1" dirty="0" smtClean="0">
                <a:solidFill>
                  <a:srgbClr val="FF0000"/>
                </a:solidFill>
              </a:rPr>
              <a:t>KHỞI NGHĨA PHÙNG HƯNG </a:t>
            </a:r>
          </a:p>
          <a:p>
            <a:pPr algn="ctr"/>
            <a:r>
              <a:rPr lang="en-US" sz="5400" b="1" dirty="0" smtClean="0">
                <a:solidFill>
                  <a:srgbClr val="FF0000"/>
                </a:solidFill>
              </a:rPr>
              <a:t>(776 – 791)</a:t>
            </a:r>
            <a:endParaRPr lang="en-US" sz="5400" b="1" dirty="0">
              <a:solidFill>
                <a:srgbClr val="FF0000"/>
              </a:solidFill>
            </a:endParaRPr>
          </a:p>
        </p:txBody>
      </p:sp>
      <p:pic>
        <p:nvPicPr>
          <p:cNvPr id="6" name="Picture 4" descr="Phùng Hưng diệt hổ và giai thoại giúp Ngô Quyền đánh giặ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8400" y="2842601"/>
            <a:ext cx="5736284" cy="401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86416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ựa vào lược đồ 18.12, em hãy tóm tắt lại những diễn biến chính của cuộc  khởi nghĩa Phung Hưng? Tại sao nhân dân ta gọi Phùng Hưng là Bồ Cái Đạ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2717"/>
            <a:ext cx="5779317" cy="651605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556171" y="172717"/>
            <a:ext cx="3540035" cy="937626"/>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smtClean="0">
                <a:solidFill>
                  <a:srgbClr val="C00000"/>
                </a:solidFill>
              </a:rPr>
              <a:t>Phùng</a:t>
            </a:r>
            <a:r>
              <a:rPr lang="en-US" sz="3000" b="1" dirty="0" smtClean="0">
                <a:solidFill>
                  <a:srgbClr val="C00000"/>
                </a:solidFill>
              </a:rPr>
              <a:t> </a:t>
            </a:r>
            <a:r>
              <a:rPr lang="en-US" sz="3000" b="1" dirty="0" err="1" smtClean="0">
                <a:solidFill>
                  <a:srgbClr val="C00000"/>
                </a:solidFill>
              </a:rPr>
              <a:t>Hưng</a:t>
            </a:r>
            <a:endParaRPr lang="en-US" sz="3000" b="1" dirty="0">
              <a:solidFill>
                <a:srgbClr val="C00000"/>
              </a:solidFill>
            </a:endParaRPr>
          </a:p>
        </p:txBody>
      </p:sp>
      <p:sp>
        <p:nvSpPr>
          <p:cNvPr id="9" name="Rectangle 8"/>
          <p:cNvSpPr/>
          <p:nvPr/>
        </p:nvSpPr>
        <p:spPr>
          <a:xfrm>
            <a:off x="5797913" y="190861"/>
            <a:ext cx="2523122" cy="90133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t>Ai </a:t>
            </a:r>
            <a:r>
              <a:rPr lang="en-US" sz="3000" b="1" dirty="0" err="1" smtClean="0"/>
              <a:t>lãnh</a:t>
            </a:r>
            <a:r>
              <a:rPr lang="en-US" sz="3000" b="1" dirty="0" smtClean="0"/>
              <a:t> </a:t>
            </a:r>
            <a:r>
              <a:rPr lang="en-US" sz="3000" b="1" dirty="0" err="1" smtClean="0"/>
              <a:t>đạo</a:t>
            </a:r>
            <a:r>
              <a:rPr lang="en-US" sz="3000" b="1" dirty="0" smtClean="0"/>
              <a:t>?</a:t>
            </a:r>
            <a:endParaRPr lang="en-US" sz="3000" b="1" dirty="0"/>
          </a:p>
        </p:txBody>
      </p:sp>
      <p:sp>
        <p:nvSpPr>
          <p:cNvPr id="11" name="Rectangle 10"/>
          <p:cNvSpPr/>
          <p:nvPr/>
        </p:nvSpPr>
        <p:spPr>
          <a:xfrm>
            <a:off x="5779316" y="1367246"/>
            <a:ext cx="2541719" cy="9013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smtClean="0">
                <a:solidFill>
                  <a:srgbClr val="C00000"/>
                </a:solidFill>
              </a:rPr>
              <a:t>Thời</a:t>
            </a:r>
            <a:r>
              <a:rPr lang="en-US" sz="3000" b="1" dirty="0" smtClean="0">
                <a:solidFill>
                  <a:srgbClr val="C00000"/>
                </a:solidFill>
              </a:rPr>
              <a:t> </a:t>
            </a:r>
            <a:r>
              <a:rPr lang="en-US" sz="3000" b="1" dirty="0" err="1" smtClean="0">
                <a:solidFill>
                  <a:srgbClr val="C00000"/>
                </a:solidFill>
              </a:rPr>
              <a:t>gian</a:t>
            </a:r>
            <a:endParaRPr lang="en-US" sz="3000" b="1" dirty="0">
              <a:solidFill>
                <a:srgbClr val="C00000"/>
              </a:solidFill>
            </a:endParaRPr>
          </a:p>
        </p:txBody>
      </p:sp>
      <p:sp>
        <p:nvSpPr>
          <p:cNvPr id="12" name="Rectangle 11"/>
          <p:cNvSpPr/>
          <p:nvPr/>
        </p:nvSpPr>
        <p:spPr>
          <a:xfrm>
            <a:off x="5797913" y="2525486"/>
            <a:ext cx="2523123" cy="901337"/>
          </a:xfrm>
          <a:prstGeom prst="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smtClean="0">
                <a:solidFill>
                  <a:srgbClr val="C00000"/>
                </a:solidFill>
              </a:rPr>
              <a:t>Nơi</a:t>
            </a:r>
            <a:r>
              <a:rPr lang="en-US" sz="3000" b="1" dirty="0" smtClean="0">
                <a:solidFill>
                  <a:srgbClr val="C00000"/>
                </a:solidFill>
              </a:rPr>
              <a:t> </a:t>
            </a:r>
            <a:r>
              <a:rPr lang="en-US" sz="3000" b="1" dirty="0" err="1" smtClean="0">
                <a:solidFill>
                  <a:srgbClr val="C00000"/>
                </a:solidFill>
              </a:rPr>
              <a:t>khởi</a:t>
            </a:r>
            <a:r>
              <a:rPr lang="en-US" sz="3000" b="1" dirty="0" smtClean="0">
                <a:solidFill>
                  <a:srgbClr val="C00000"/>
                </a:solidFill>
              </a:rPr>
              <a:t> </a:t>
            </a:r>
            <a:r>
              <a:rPr lang="en-US" sz="3000" b="1" dirty="0" err="1" smtClean="0">
                <a:solidFill>
                  <a:srgbClr val="C00000"/>
                </a:solidFill>
              </a:rPr>
              <a:t>nghĩa</a:t>
            </a:r>
            <a:endParaRPr lang="en-US" sz="3000" b="1" dirty="0">
              <a:solidFill>
                <a:srgbClr val="C00000"/>
              </a:solidFill>
            </a:endParaRPr>
          </a:p>
        </p:txBody>
      </p:sp>
      <p:sp>
        <p:nvSpPr>
          <p:cNvPr id="13" name="Rectangle 12"/>
          <p:cNvSpPr/>
          <p:nvPr/>
        </p:nvSpPr>
        <p:spPr>
          <a:xfrm>
            <a:off x="5779316" y="3577341"/>
            <a:ext cx="2541721" cy="937626"/>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t>Chống</a:t>
            </a:r>
            <a:r>
              <a:rPr lang="en-US" sz="2600" b="1" dirty="0" smtClean="0"/>
              <a:t> </a:t>
            </a:r>
            <a:r>
              <a:rPr lang="en-US" sz="2600" b="1" dirty="0" err="1" smtClean="0"/>
              <a:t>triều</a:t>
            </a:r>
            <a:r>
              <a:rPr lang="en-US" sz="2600" b="1" dirty="0" smtClean="0"/>
              <a:t> </a:t>
            </a:r>
            <a:r>
              <a:rPr lang="en-US" sz="2600" b="1" dirty="0" err="1" smtClean="0"/>
              <a:t>đại</a:t>
            </a:r>
            <a:r>
              <a:rPr lang="en-US" sz="2600" b="1" dirty="0" smtClean="0"/>
              <a:t> </a:t>
            </a:r>
            <a:r>
              <a:rPr lang="en-US" sz="2600" b="1" dirty="0" err="1" smtClean="0"/>
              <a:t>nào</a:t>
            </a:r>
            <a:r>
              <a:rPr lang="en-US" sz="2600" b="1" dirty="0"/>
              <a:t>?</a:t>
            </a:r>
          </a:p>
        </p:txBody>
      </p:sp>
      <p:sp>
        <p:nvSpPr>
          <p:cNvPr id="14" name="Rectangle 13"/>
          <p:cNvSpPr/>
          <p:nvPr/>
        </p:nvSpPr>
        <p:spPr>
          <a:xfrm>
            <a:off x="5797913" y="4735581"/>
            <a:ext cx="2523125" cy="9013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smtClean="0"/>
              <a:t>Kết</a:t>
            </a:r>
            <a:r>
              <a:rPr lang="en-US" sz="3000" b="1" dirty="0" smtClean="0"/>
              <a:t> </a:t>
            </a:r>
            <a:r>
              <a:rPr lang="en-US" sz="3000" b="1" dirty="0" err="1" smtClean="0"/>
              <a:t>quả</a:t>
            </a:r>
            <a:endParaRPr lang="en-US" sz="3000" b="1" dirty="0"/>
          </a:p>
        </p:txBody>
      </p:sp>
      <p:sp>
        <p:nvSpPr>
          <p:cNvPr id="15" name="Rectangle 14"/>
          <p:cNvSpPr/>
          <p:nvPr/>
        </p:nvSpPr>
        <p:spPr>
          <a:xfrm>
            <a:off x="8556171" y="1330957"/>
            <a:ext cx="3540035" cy="937626"/>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C00000"/>
                </a:solidFill>
              </a:rPr>
              <a:t>776 - 791</a:t>
            </a:r>
            <a:endParaRPr lang="en-US" sz="3000" b="1" dirty="0">
              <a:solidFill>
                <a:srgbClr val="C00000"/>
              </a:solidFill>
            </a:endParaRPr>
          </a:p>
        </p:txBody>
      </p:sp>
      <p:sp>
        <p:nvSpPr>
          <p:cNvPr id="16" name="Rectangle 15"/>
          <p:cNvSpPr/>
          <p:nvPr/>
        </p:nvSpPr>
        <p:spPr>
          <a:xfrm>
            <a:off x="8556171" y="2507341"/>
            <a:ext cx="3540035" cy="937626"/>
          </a:xfrm>
          <a:prstGeom prst="rect">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smtClean="0">
                <a:solidFill>
                  <a:srgbClr val="C00000"/>
                </a:solidFill>
              </a:rPr>
              <a:t>Đường</a:t>
            </a:r>
            <a:r>
              <a:rPr lang="en-US" sz="3000" b="1" dirty="0" smtClean="0">
                <a:solidFill>
                  <a:srgbClr val="C00000"/>
                </a:solidFill>
              </a:rPr>
              <a:t> </a:t>
            </a:r>
            <a:r>
              <a:rPr lang="en-US" sz="3000" b="1" dirty="0" err="1" smtClean="0">
                <a:solidFill>
                  <a:srgbClr val="C00000"/>
                </a:solidFill>
              </a:rPr>
              <a:t>Lâm</a:t>
            </a:r>
            <a:endParaRPr lang="en-US" sz="3000" b="1" dirty="0">
              <a:solidFill>
                <a:srgbClr val="C00000"/>
              </a:solidFill>
            </a:endParaRPr>
          </a:p>
        </p:txBody>
      </p:sp>
      <p:sp>
        <p:nvSpPr>
          <p:cNvPr id="17" name="Rectangle 16"/>
          <p:cNvSpPr/>
          <p:nvPr/>
        </p:nvSpPr>
        <p:spPr>
          <a:xfrm>
            <a:off x="8556170" y="3577341"/>
            <a:ext cx="3540035" cy="93762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smtClean="0"/>
              <a:t>Nhà</a:t>
            </a:r>
            <a:r>
              <a:rPr lang="en-US" sz="3000" b="1" dirty="0" smtClean="0"/>
              <a:t> </a:t>
            </a:r>
            <a:r>
              <a:rPr lang="en-US" sz="3000" b="1" dirty="0" err="1" smtClean="0"/>
              <a:t>Đường</a:t>
            </a:r>
            <a:endParaRPr lang="en-US" sz="3000" b="1" dirty="0"/>
          </a:p>
        </p:txBody>
      </p:sp>
      <p:sp>
        <p:nvSpPr>
          <p:cNvPr id="18" name="Rectangle 17"/>
          <p:cNvSpPr/>
          <p:nvPr/>
        </p:nvSpPr>
        <p:spPr>
          <a:xfrm>
            <a:off x="8556169" y="4717436"/>
            <a:ext cx="3540035" cy="937626"/>
          </a:xfrm>
          <a:prstGeom prst="rect">
            <a:avLst/>
          </a:prstGeom>
          <a:solidFill>
            <a:srgbClr val="66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smtClean="0"/>
              <a:t>Thắng</a:t>
            </a:r>
            <a:r>
              <a:rPr lang="en-US" sz="3000" b="1" dirty="0" smtClean="0"/>
              <a:t> </a:t>
            </a:r>
            <a:r>
              <a:rPr lang="en-US" sz="3000" b="1" dirty="0" err="1" smtClean="0"/>
              <a:t>lợi</a:t>
            </a:r>
            <a:r>
              <a:rPr lang="en-US" sz="3000" b="1" dirty="0" smtClean="0"/>
              <a:t>, </a:t>
            </a:r>
            <a:r>
              <a:rPr lang="en-US" sz="3000" b="1" dirty="0" err="1" smtClean="0"/>
              <a:t>năm</a:t>
            </a:r>
            <a:r>
              <a:rPr lang="en-US" sz="3000" b="1" dirty="0" smtClean="0"/>
              <a:t> 791 </a:t>
            </a:r>
            <a:r>
              <a:rPr lang="en-US" sz="3000" b="1" dirty="0" err="1" smtClean="0"/>
              <a:t>bị</a:t>
            </a:r>
            <a:r>
              <a:rPr lang="en-US" sz="3000" b="1" dirty="0" smtClean="0"/>
              <a:t> </a:t>
            </a:r>
            <a:r>
              <a:rPr lang="en-US" sz="3000" b="1" dirty="0" err="1" smtClean="0"/>
              <a:t>đàn</a:t>
            </a:r>
            <a:r>
              <a:rPr lang="en-US" sz="3000" b="1" dirty="0" smtClean="0"/>
              <a:t> </a:t>
            </a:r>
            <a:r>
              <a:rPr lang="en-US" sz="3000" b="1" dirty="0" err="1" smtClean="0"/>
              <a:t>áp</a:t>
            </a:r>
            <a:endParaRPr lang="en-US" sz="3000" b="1" dirty="0"/>
          </a:p>
        </p:txBody>
      </p:sp>
      <p:sp>
        <p:nvSpPr>
          <p:cNvPr id="19" name="Rectangle 18"/>
          <p:cNvSpPr/>
          <p:nvPr/>
        </p:nvSpPr>
        <p:spPr>
          <a:xfrm>
            <a:off x="8556169" y="5857531"/>
            <a:ext cx="3540035" cy="937626"/>
          </a:xfrm>
          <a:prstGeom prst="rect">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smtClean="0">
                <a:solidFill>
                  <a:srgbClr val="C00000"/>
                </a:solidFill>
              </a:rPr>
              <a:t>Bố</a:t>
            </a:r>
            <a:r>
              <a:rPr lang="en-US" sz="3000" b="1" dirty="0" smtClean="0">
                <a:solidFill>
                  <a:srgbClr val="C00000"/>
                </a:solidFill>
              </a:rPr>
              <a:t> </a:t>
            </a:r>
            <a:r>
              <a:rPr lang="en-US" sz="3000" b="1" dirty="0" err="1" smtClean="0">
                <a:solidFill>
                  <a:srgbClr val="C00000"/>
                </a:solidFill>
              </a:rPr>
              <a:t>Cái</a:t>
            </a:r>
            <a:r>
              <a:rPr lang="en-US" sz="3000" b="1" dirty="0" smtClean="0">
                <a:solidFill>
                  <a:srgbClr val="C00000"/>
                </a:solidFill>
              </a:rPr>
              <a:t> </a:t>
            </a:r>
            <a:r>
              <a:rPr lang="en-US" sz="3000" b="1" dirty="0" err="1" smtClean="0">
                <a:solidFill>
                  <a:srgbClr val="C00000"/>
                </a:solidFill>
              </a:rPr>
              <a:t>đại</a:t>
            </a:r>
            <a:r>
              <a:rPr lang="en-US" sz="3000" b="1" dirty="0" smtClean="0">
                <a:solidFill>
                  <a:srgbClr val="C00000"/>
                </a:solidFill>
              </a:rPr>
              <a:t> </a:t>
            </a:r>
            <a:r>
              <a:rPr lang="en-US" sz="3000" b="1" dirty="0" err="1" smtClean="0">
                <a:solidFill>
                  <a:srgbClr val="C00000"/>
                </a:solidFill>
              </a:rPr>
              <a:t>vương</a:t>
            </a:r>
            <a:endParaRPr lang="en-US" sz="3000" b="1" dirty="0">
              <a:solidFill>
                <a:srgbClr val="C00000"/>
              </a:solidFill>
            </a:endParaRPr>
          </a:p>
        </p:txBody>
      </p:sp>
      <p:sp>
        <p:nvSpPr>
          <p:cNvPr id="20" name="Rectangle 19"/>
          <p:cNvSpPr/>
          <p:nvPr/>
        </p:nvSpPr>
        <p:spPr>
          <a:xfrm>
            <a:off x="5779316" y="5875675"/>
            <a:ext cx="2541723" cy="901337"/>
          </a:xfrm>
          <a:prstGeom prst="rect">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C00000"/>
                </a:solidFill>
              </a:rPr>
              <a:t>Tên</a:t>
            </a:r>
            <a:r>
              <a:rPr lang="en-US" sz="2400" b="1" dirty="0" smtClean="0">
                <a:solidFill>
                  <a:srgbClr val="C00000"/>
                </a:solidFill>
              </a:rPr>
              <a:t> </a:t>
            </a:r>
            <a:r>
              <a:rPr lang="en-US" sz="2400" b="1" dirty="0" err="1" smtClean="0">
                <a:solidFill>
                  <a:srgbClr val="C00000"/>
                </a:solidFill>
              </a:rPr>
              <a:t>gọi</a:t>
            </a:r>
            <a:r>
              <a:rPr lang="en-US" sz="2400" b="1" dirty="0" smtClean="0">
                <a:solidFill>
                  <a:srgbClr val="C00000"/>
                </a:solidFill>
              </a:rPr>
              <a:t> </a:t>
            </a:r>
            <a:r>
              <a:rPr lang="en-US" sz="2400" b="1" dirty="0" err="1" smtClean="0">
                <a:solidFill>
                  <a:srgbClr val="C00000"/>
                </a:solidFill>
              </a:rPr>
              <a:t>khác</a:t>
            </a:r>
            <a:r>
              <a:rPr lang="en-US" sz="2400" b="1" dirty="0" smtClean="0">
                <a:solidFill>
                  <a:srgbClr val="C00000"/>
                </a:solidFill>
              </a:rPr>
              <a:t> </a:t>
            </a:r>
            <a:r>
              <a:rPr lang="en-US" sz="2400" b="1" dirty="0" err="1" smtClean="0">
                <a:solidFill>
                  <a:srgbClr val="C00000"/>
                </a:solidFill>
              </a:rPr>
              <a:t>của</a:t>
            </a:r>
            <a:r>
              <a:rPr lang="en-US" sz="2400" b="1" dirty="0" smtClean="0">
                <a:solidFill>
                  <a:srgbClr val="C00000"/>
                </a:solidFill>
              </a:rPr>
              <a:t> </a:t>
            </a:r>
            <a:r>
              <a:rPr lang="en-US" sz="2400" b="1" dirty="0" err="1" smtClean="0">
                <a:solidFill>
                  <a:srgbClr val="C00000"/>
                </a:solidFill>
              </a:rPr>
              <a:t>ông</a:t>
            </a:r>
            <a:r>
              <a:rPr lang="en-US" sz="2400" b="1" dirty="0" smtClean="0">
                <a:solidFill>
                  <a:srgbClr val="C00000"/>
                </a:solidFill>
              </a:rPr>
              <a:t> </a:t>
            </a:r>
            <a:r>
              <a:rPr lang="en-US" sz="2400" b="1" dirty="0" err="1" smtClean="0">
                <a:solidFill>
                  <a:srgbClr val="C00000"/>
                </a:solidFill>
              </a:rPr>
              <a:t>là</a:t>
            </a:r>
            <a:r>
              <a:rPr lang="en-US" sz="2400" b="1" dirty="0" smtClean="0">
                <a:solidFill>
                  <a:srgbClr val="C00000"/>
                </a:solidFill>
              </a:rPr>
              <a:t> </a:t>
            </a:r>
            <a:r>
              <a:rPr lang="en-US" sz="2400" b="1" dirty="0" err="1" smtClean="0">
                <a:solidFill>
                  <a:srgbClr val="C00000"/>
                </a:solidFill>
              </a:rPr>
              <a:t>gì</a:t>
            </a:r>
            <a:r>
              <a:rPr lang="en-US" sz="2400" b="1" dirty="0" smtClean="0">
                <a:solidFill>
                  <a:srgbClr val="C00000"/>
                </a:solidFill>
              </a:rPr>
              <a:t>?</a:t>
            </a:r>
            <a:endParaRPr lang="en-US" sz="2400" b="1" dirty="0">
              <a:solidFill>
                <a:srgbClr val="C00000"/>
              </a:solidFill>
            </a:endParaRPr>
          </a:p>
        </p:txBody>
      </p:sp>
    </p:spTree>
    <p:extLst>
      <p:ext uri="{BB962C8B-B14F-4D97-AF65-F5344CB8AC3E}">
        <p14:creationId xmlns:p14="http://schemas.microsoft.com/office/powerpoint/2010/main" val="24378653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amond(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circle(in)">
                                      <p:cBhvr>
                                        <p:cTn id="32" dur="20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heckerboard(across)">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ox(in)">
                                      <p:cBhvr>
                                        <p:cTn id="47" dur="2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circle(in)">
                                      <p:cBhvr>
                                        <p:cTn id="52" dur="20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circle(in)">
                                      <p:cBhvr>
                                        <p:cTn id="57" dur="20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circle(in)">
                                      <p:cBhvr>
                                        <p:cTn id="6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633095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https://toigingiuvedep.vn/wp-content/uploads/2022/05/mau-powerpoint-lich-su-dang-background-lich-su.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989907" y="53002"/>
            <a:ext cx="10528663" cy="1015663"/>
          </a:xfrm>
          <a:prstGeom prst="rect">
            <a:avLst/>
          </a:prstGeom>
          <a:noFill/>
          <a:ln>
            <a:noFill/>
          </a:ln>
        </p:spPr>
        <p:txBody>
          <a:bodyPr wrap="square" lIns="91440" tIns="45720" rIns="91440" bIns="45720">
            <a:spAutoFit/>
          </a:bodyPr>
          <a:lstStyle/>
          <a:p>
            <a:pPr algn="ctr"/>
            <a:r>
              <a:rPr lang="en-US" sz="3000" b="1" dirty="0" smtClean="0">
                <a:solidFill>
                  <a:srgbClr val="FF0000"/>
                </a:solidFill>
              </a:rPr>
              <a:t>CÁC CUỘC ĐẤU TRANH GIÀNH ĐỘC LẬP DÂN TỘC TRƯỚC THẾ KỈ X</a:t>
            </a:r>
            <a:endParaRPr lang="en-US" sz="3000" dirty="0">
              <a:solidFill>
                <a:srgbClr val="FF0000"/>
              </a:solidFill>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068665"/>
            <a:ext cx="5094514" cy="2865664"/>
          </a:xfrm>
          <a:prstGeom prst="rect">
            <a:avLst/>
          </a:prstGeom>
        </p:spPr>
      </p:pic>
      <p:pic>
        <p:nvPicPr>
          <p:cNvPr id="4098" name="Picture 2" descr="Hình nền PowerPoint học tập đẹp nhấ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 y="3934329"/>
            <a:ext cx="5094515" cy="284652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80556" y="4947822"/>
            <a:ext cx="5277394" cy="1569660"/>
          </a:xfrm>
          <a:prstGeom prst="rect">
            <a:avLst/>
          </a:prstGeom>
          <a:solidFill>
            <a:srgbClr val="FFCC66"/>
          </a:solidFill>
        </p:spPr>
        <p:txBody>
          <a:bodyPr wrap="square">
            <a:spAutoFit/>
          </a:bodyPr>
          <a:lstStyle/>
          <a:p>
            <a:r>
              <a:rPr lang="en-US" sz="2400" dirty="0" smtClean="0">
                <a:solidFill>
                  <a:srgbClr val="262626"/>
                </a:solidFill>
                <a:latin typeface="Open Sans"/>
              </a:rPr>
              <a:t>    </a:t>
            </a:r>
            <a:r>
              <a:rPr lang="vi-VN" sz="2400" dirty="0" smtClean="0">
                <a:solidFill>
                  <a:srgbClr val="262626"/>
                </a:solidFill>
                <a:latin typeface="+mj-lt"/>
              </a:rPr>
              <a:t>“Một </a:t>
            </a:r>
            <a:r>
              <a:rPr lang="vi-VN" sz="2400" dirty="0">
                <a:solidFill>
                  <a:srgbClr val="262626"/>
                </a:solidFill>
                <a:latin typeface="+mj-lt"/>
              </a:rPr>
              <a:t>xin rửa sạch nước thù, </a:t>
            </a:r>
            <a:endParaRPr lang="en-US" sz="2400" dirty="0" smtClean="0">
              <a:solidFill>
                <a:srgbClr val="262626"/>
              </a:solidFill>
              <a:latin typeface="+mj-lt"/>
            </a:endParaRPr>
          </a:p>
          <a:p>
            <a:r>
              <a:rPr lang="vi-VN" sz="2400" dirty="0" smtClean="0">
                <a:solidFill>
                  <a:srgbClr val="262626"/>
                </a:solidFill>
                <a:latin typeface="+mj-lt"/>
              </a:rPr>
              <a:t>Hai </a:t>
            </a:r>
            <a:r>
              <a:rPr lang="vi-VN" sz="2400" dirty="0">
                <a:solidFill>
                  <a:srgbClr val="262626"/>
                </a:solidFill>
                <a:latin typeface="+mj-lt"/>
              </a:rPr>
              <a:t>xin đem lại nghiệp xưa họ </a:t>
            </a:r>
            <a:r>
              <a:rPr lang="en-US" sz="2400" dirty="0">
                <a:solidFill>
                  <a:srgbClr val="262626"/>
                </a:solidFill>
                <a:latin typeface="+mj-lt"/>
              </a:rPr>
              <a:t>H</a:t>
            </a:r>
            <a:r>
              <a:rPr lang="vi-VN" sz="2400" dirty="0" smtClean="0">
                <a:solidFill>
                  <a:srgbClr val="262626"/>
                </a:solidFill>
                <a:latin typeface="+mj-lt"/>
              </a:rPr>
              <a:t>ùng,</a:t>
            </a:r>
            <a:endParaRPr lang="en-US" sz="2400" dirty="0" smtClean="0">
              <a:solidFill>
                <a:srgbClr val="262626"/>
              </a:solidFill>
              <a:latin typeface="+mj-lt"/>
            </a:endParaRPr>
          </a:p>
          <a:p>
            <a:r>
              <a:rPr lang="en-US" sz="2400" dirty="0">
                <a:solidFill>
                  <a:srgbClr val="262626"/>
                </a:solidFill>
                <a:latin typeface="+mj-lt"/>
              </a:rPr>
              <a:t> </a:t>
            </a:r>
            <a:r>
              <a:rPr lang="en-US" sz="2400" dirty="0" smtClean="0">
                <a:solidFill>
                  <a:srgbClr val="262626"/>
                </a:solidFill>
                <a:latin typeface="+mj-lt"/>
              </a:rPr>
              <a:t>    Ba </a:t>
            </a:r>
            <a:r>
              <a:rPr lang="en-US" sz="2400" dirty="0" err="1" smtClean="0">
                <a:solidFill>
                  <a:srgbClr val="262626"/>
                </a:solidFill>
                <a:latin typeface="+mj-lt"/>
              </a:rPr>
              <a:t>kẻo</a:t>
            </a:r>
            <a:r>
              <a:rPr lang="en-US" sz="2400" dirty="0" smtClean="0">
                <a:solidFill>
                  <a:srgbClr val="262626"/>
                </a:solidFill>
                <a:latin typeface="+mj-lt"/>
              </a:rPr>
              <a:t> </a:t>
            </a:r>
            <a:r>
              <a:rPr lang="en-US" sz="2400" dirty="0" err="1" smtClean="0">
                <a:solidFill>
                  <a:srgbClr val="262626"/>
                </a:solidFill>
                <a:latin typeface="+mj-lt"/>
              </a:rPr>
              <a:t>oan</a:t>
            </a:r>
            <a:r>
              <a:rPr lang="en-US" sz="2400" dirty="0" smtClean="0">
                <a:solidFill>
                  <a:srgbClr val="262626"/>
                </a:solidFill>
                <a:latin typeface="+mj-lt"/>
              </a:rPr>
              <a:t> </a:t>
            </a:r>
            <a:r>
              <a:rPr lang="en-US" sz="2400" dirty="0" err="1" smtClean="0">
                <a:solidFill>
                  <a:srgbClr val="262626"/>
                </a:solidFill>
                <a:latin typeface="+mj-lt"/>
              </a:rPr>
              <a:t>ức</a:t>
            </a:r>
            <a:r>
              <a:rPr lang="en-US" sz="2400" dirty="0" smtClean="0">
                <a:solidFill>
                  <a:srgbClr val="262626"/>
                </a:solidFill>
                <a:latin typeface="+mj-lt"/>
              </a:rPr>
              <a:t> </a:t>
            </a:r>
            <a:r>
              <a:rPr lang="en-US" sz="2400" dirty="0" err="1" smtClean="0">
                <a:solidFill>
                  <a:srgbClr val="262626"/>
                </a:solidFill>
                <a:latin typeface="+mj-lt"/>
              </a:rPr>
              <a:t>lòng</a:t>
            </a:r>
            <a:r>
              <a:rPr lang="en-US" sz="2400" dirty="0" smtClean="0">
                <a:solidFill>
                  <a:srgbClr val="262626"/>
                </a:solidFill>
                <a:latin typeface="+mj-lt"/>
              </a:rPr>
              <a:t> </a:t>
            </a:r>
            <a:r>
              <a:rPr lang="en-US" sz="2400" dirty="0" err="1" smtClean="0">
                <a:solidFill>
                  <a:srgbClr val="262626"/>
                </a:solidFill>
                <a:latin typeface="+mj-lt"/>
              </a:rPr>
              <a:t>chồng</a:t>
            </a:r>
            <a:endParaRPr lang="en-US" sz="2400" dirty="0" smtClean="0">
              <a:solidFill>
                <a:srgbClr val="262626"/>
              </a:solidFill>
              <a:latin typeface="+mj-lt"/>
            </a:endParaRPr>
          </a:p>
          <a:p>
            <a:r>
              <a:rPr lang="vi-VN" sz="2400" dirty="0" smtClean="0">
                <a:solidFill>
                  <a:srgbClr val="262626"/>
                </a:solidFill>
                <a:latin typeface="+mj-lt"/>
              </a:rPr>
              <a:t> Bốn </a:t>
            </a:r>
            <a:r>
              <a:rPr lang="vi-VN" sz="2400" dirty="0">
                <a:solidFill>
                  <a:srgbClr val="262626"/>
                </a:solidFill>
                <a:latin typeface="+mj-lt"/>
              </a:rPr>
              <a:t>xin vẻn vẹn sở công lênh này.”</a:t>
            </a:r>
            <a:endParaRPr lang="vi-VN" sz="2400" b="0" i="0" dirty="0">
              <a:solidFill>
                <a:srgbClr val="262626"/>
              </a:solidFill>
              <a:effectLst/>
              <a:latin typeface="+mj-lt"/>
            </a:endParaRPr>
          </a:p>
        </p:txBody>
      </p:sp>
      <p:grpSp>
        <p:nvGrpSpPr>
          <p:cNvPr id="17" name="Group 16"/>
          <p:cNvGrpSpPr/>
          <p:nvPr/>
        </p:nvGrpSpPr>
        <p:grpSpPr>
          <a:xfrm>
            <a:off x="6253609" y="5071197"/>
            <a:ext cx="1979066" cy="1320037"/>
            <a:chOff x="1056739" y="1397527"/>
            <a:chExt cx="1979066" cy="1320037"/>
          </a:xfrm>
          <a:solidFill>
            <a:srgbClr val="FFCC66"/>
          </a:solidFill>
        </p:grpSpPr>
        <p:sp>
          <p:nvSpPr>
            <p:cNvPr id="21" name="Rectangle 20"/>
            <p:cNvSpPr/>
            <p:nvPr/>
          </p:nvSpPr>
          <p:spPr>
            <a:xfrm>
              <a:off x="1056739" y="1397527"/>
              <a:ext cx="1979066" cy="1320037"/>
            </a:xfrm>
            <a:prstGeom prst="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2" name="TextBox 21"/>
            <p:cNvSpPr txBox="1"/>
            <p:nvPr/>
          </p:nvSpPr>
          <p:spPr>
            <a:xfrm>
              <a:off x="1373389" y="1397527"/>
              <a:ext cx="1662415" cy="13200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70688" rIns="170688" bIns="170688" numCol="1" spcCol="1270" anchor="ctr" anchorCtr="0">
              <a:noAutofit/>
            </a:bodyPr>
            <a:lstStyle/>
            <a:p>
              <a:pPr lvl="0" algn="l" defTabSz="1066800">
                <a:lnSpc>
                  <a:spcPct val="90000"/>
                </a:lnSpc>
                <a:spcBef>
                  <a:spcPct val="0"/>
                </a:spcBef>
                <a:spcAft>
                  <a:spcPct val="35000"/>
                </a:spcAft>
              </a:pPr>
              <a:r>
                <a:rPr lang="en-US" sz="3000" b="1" kern="1200" dirty="0" err="1" smtClean="0"/>
                <a:t>Nhà</a:t>
              </a:r>
              <a:r>
                <a:rPr lang="en-US" sz="3000" b="1" kern="1200" dirty="0" smtClean="0"/>
                <a:t> </a:t>
              </a:r>
              <a:r>
                <a:rPr lang="en-US" sz="3000" b="1" kern="1200" dirty="0" err="1" smtClean="0"/>
                <a:t>Hán</a:t>
              </a:r>
              <a:endParaRPr lang="en-US" sz="3000" b="1" kern="1200" dirty="0"/>
            </a:p>
          </p:txBody>
        </p:sp>
      </p:grpSp>
      <p:grpSp>
        <p:nvGrpSpPr>
          <p:cNvPr id="18" name="Group 17"/>
          <p:cNvGrpSpPr/>
          <p:nvPr/>
        </p:nvGrpSpPr>
        <p:grpSpPr>
          <a:xfrm>
            <a:off x="5497002" y="3691332"/>
            <a:ext cx="2082710" cy="1770594"/>
            <a:chOff x="1237" y="869776"/>
            <a:chExt cx="1319377" cy="1319377"/>
          </a:xfrm>
          <a:solidFill>
            <a:srgbClr val="CC0066"/>
          </a:solidFill>
        </p:grpSpPr>
        <p:sp>
          <p:nvSpPr>
            <p:cNvPr id="19" name="Oval 18"/>
            <p:cNvSpPr/>
            <p:nvPr/>
          </p:nvSpPr>
          <p:spPr>
            <a:xfrm>
              <a:off x="1237" y="869776"/>
              <a:ext cx="1319377" cy="1319377"/>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Oval 6"/>
            <p:cNvSpPr txBox="1"/>
            <p:nvPr/>
          </p:nvSpPr>
          <p:spPr>
            <a:xfrm>
              <a:off x="194455" y="1062994"/>
              <a:ext cx="932941" cy="93294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2400" b="1" kern="1200" dirty="0" err="1" smtClean="0"/>
                <a:t>Chống</a:t>
              </a:r>
              <a:r>
                <a:rPr lang="en-US" sz="2400" b="1" kern="1200" dirty="0" smtClean="0"/>
                <a:t> </a:t>
              </a:r>
              <a:r>
                <a:rPr lang="en-US" sz="2400" b="1" kern="1200" dirty="0" err="1" smtClean="0"/>
                <a:t>triều</a:t>
              </a:r>
              <a:r>
                <a:rPr lang="en-US" sz="2400" b="1" kern="1200" dirty="0" smtClean="0"/>
                <a:t> </a:t>
              </a:r>
              <a:r>
                <a:rPr lang="en-US" sz="2400" b="1" kern="1200" dirty="0" err="1" smtClean="0"/>
                <a:t>đại</a:t>
              </a:r>
              <a:r>
                <a:rPr lang="en-US" sz="2400" b="1" kern="1200" dirty="0" smtClean="0"/>
                <a:t> </a:t>
              </a:r>
              <a:r>
                <a:rPr lang="en-US" sz="2400" b="1" kern="1200" dirty="0" err="1" smtClean="0"/>
                <a:t>phương</a:t>
              </a:r>
              <a:r>
                <a:rPr lang="en-US" sz="2400" b="1" kern="1200" dirty="0" smtClean="0"/>
                <a:t> </a:t>
              </a:r>
              <a:r>
                <a:rPr lang="en-US" sz="2400" b="1" kern="1200" dirty="0" err="1" smtClean="0"/>
                <a:t>Bắc</a:t>
              </a:r>
              <a:endParaRPr lang="en-US" sz="2400" b="1" kern="1200" dirty="0"/>
            </a:p>
          </p:txBody>
        </p:sp>
      </p:grpSp>
      <p:grpSp>
        <p:nvGrpSpPr>
          <p:cNvPr id="23" name="Group 22"/>
          <p:cNvGrpSpPr/>
          <p:nvPr/>
        </p:nvGrpSpPr>
        <p:grpSpPr>
          <a:xfrm>
            <a:off x="9655206" y="5113343"/>
            <a:ext cx="2497179" cy="1320037"/>
            <a:chOff x="1056739" y="1397527"/>
            <a:chExt cx="1979066" cy="1320037"/>
          </a:xfrm>
          <a:solidFill>
            <a:srgbClr val="FF9966"/>
          </a:solidFill>
        </p:grpSpPr>
        <p:sp>
          <p:nvSpPr>
            <p:cNvPr id="27" name="Rectangle 26"/>
            <p:cNvSpPr/>
            <p:nvPr/>
          </p:nvSpPr>
          <p:spPr>
            <a:xfrm>
              <a:off x="1056739" y="1397527"/>
              <a:ext cx="1979066" cy="1320037"/>
            </a:xfrm>
            <a:prstGeom prst="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8" name="TextBox 27"/>
            <p:cNvSpPr txBox="1"/>
            <p:nvPr/>
          </p:nvSpPr>
          <p:spPr>
            <a:xfrm>
              <a:off x="1373389" y="1397527"/>
              <a:ext cx="1662415" cy="13200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70688" rIns="170688" bIns="170688" numCol="1" spcCol="1270" anchor="ctr" anchorCtr="0">
              <a:noAutofit/>
            </a:bodyPr>
            <a:lstStyle/>
            <a:p>
              <a:pPr lvl="0" algn="ctr" defTabSz="1066800">
                <a:lnSpc>
                  <a:spcPct val="90000"/>
                </a:lnSpc>
                <a:spcBef>
                  <a:spcPct val="0"/>
                </a:spcBef>
                <a:spcAft>
                  <a:spcPct val="35000"/>
                </a:spcAft>
              </a:pPr>
              <a:r>
                <a:rPr lang="en-US" sz="3000" b="1" kern="1200" dirty="0" err="1" smtClean="0"/>
                <a:t>Thắng</a:t>
              </a:r>
              <a:r>
                <a:rPr lang="en-US" sz="3000" b="1" kern="1200" dirty="0" smtClean="0"/>
                <a:t> </a:t>
              </a:r>
              <a:r>
                <a:rPr lang="en-US" sz="3000" b="1" kern="1200" dirty="0" err="1" smtClean="0"/>
                <a:t>lợi</a:t>
              </a:r>
              <a:endParaRPr lang="en-US" sz="3000" b="1" kern="1200" dirty="0" smtClean="0"/>
            </a:p>
            <a:p>
              <a:pPr lvl="0" algn="ctr" defTabSz="1066800">
                <a:lnSpc>
                  <a:spcPct val="90000"/>
                </a:lnSpc>
                <a:spcBef>
                  <a:spcPct val="0"/>
                </a:spcBef>
                <a:spcAft>
                  <a:spcPct val="35000"/>
                </a:spcAft>
              </a:pPr>
              <a:r>
                <a:rPr lang="en-US" sz="3000" b="1" dirty="0" err="1" smtClean="0"/>
                <a:t>Sau</a:t>
              </a:r>
              <a:r>
                <a:rPr lang="en-US" sz="3000" b="1" dirty="0" smtClean="0"/>
                <a:t> </a:t>
              </a:r>
              <a:r>
                <a:rPr lang="en-US" sz="3000" b="1" dirty="0" err="1" smtClean="0"/>
                <a:t>đó</a:t>
              </a:r>
              <a:r>
                <a:rPr lang="en-US" sz="3000" b="1" dirty="0" smtClean="0"/>
                <a:t> </a:t>
              </a:r>
              <a:r>
                <a:rPr lang="en-US" sz="3000" b="1" dirty="0" err="1" smtClean="0"/>
                <a:t>bị</a:t>
              </a:r>
              <a:r>
                <a:rPr lang="en-US" sz="3000" b="1" dirty="0" smtClean="0"/>
                <a:t> </a:t>
              </a:r>
              <a:r>
                <a:rPr lang="en-US" sz="3000" b="1" dirty="0" err="1" smtClean="0"/>
                <a:t>đàn</a:t>
              </a:r>
              <a:r>
                <a:rPr lang="en-US" sz="3000" b="1" dirty="0" smtClean="0"/>
                <a:t> </a:t>
              </a:r>
              <a:r>
                <a:rPr lang="en-US" sz="3000" b="1" dirty="0" err="1" smtClean="0"/>
                <a:t>áp</a:t>
              </a:r>
              <a:endParaRPr lang="en-US" sz="3000" b="1" kern="1200" dirty="0"/>
            </a:p>
          </p:txBody>
        </p:sp>
      </p:grpSp>
      <p:grpSp>
        <p:nvGrpSpPr>
          <p:cNvPr id="24" name="Group 23"/>
          <p:cNvGrpSpPr/>
          <p:nvPr/>
        </p:nvGrpSpPr>
        <p:grpSpPr>
          <a:xfrm>
            <a:off x="8352153" y="3691332"/>
            <a:ext cx="2203787" cy="1862169"/>
            <a:chOff x="1237" y="869776"/>
            <a:chExt cx="1319377" cy="1319377"/>
          </a:xfrm>
        </p:grpSpPr>
        <p:sp>
          <p:nvSpPr>
            <p:cNvPr id="25" name="Oval 24"/>
            <p:cNvSpPr/>
            <p:nvPr/>
          </p:nvSpPr>
          <p:spPr>
            <a:xfrm>
              <a:off x="1237" y="869776"/>
              <a:ext cx="1319377" cy="1319377"/>
            </a:xfrm>
            <a:prstGeom prst="ellipse">
              <a:avLst/>
            </a:prstGeom>
            <a:solidFill>
              <a:srgbClr val="CCFF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Oval 6"/>
            <p:cNvSpPr txBox="1"/>
            <p:nvPr/>
          </p:nvSpPr>
          <p:spPr>
            <a:xfrm>
              <a:off x="194455" y="1062994"/>
              <a:ext cx="932941" cy="932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2400" b="1" kern="1200" dirty="0" err="1" smtClean="0">
                  <a:solidFill>
                    <a:srgbClr val="FF0000"/>
                  </a:solidFill>
                </a:rPr>
                <a:t>Kết</a:t>
              </a:r>
              <a:r>
                <a:rPr lang="en-US" sz="2400" b="1" kern="1200" dirty="0" smtClean="0">
                  <a:solidFill>
                    <a:srgbClr val="FF0000"/>
                  </a:solidFill>
                </a:rPr>
                <a:t> </a:t>
              </a:r>
              <a:r>
                <a:rPr lang="en-US" sz="2400" b="1" kern="1200" dirty="0" err="1" smtClean="0">
                  <a:solidFill>
                    <a:srgbClr val="FF0000"/>
                  </a:solidFill>
                </a:rPr>
                <a:t>quả</a:t>
              </a:r>
              <a:endParaRPr lang="en-US" sz="2400" b="1" kern="1200" dirty="0">
                <a:solidFill>
                  <a:srgbClr val="FF0000"/>
                </a:solidFill>
              </a:endParaRPr>
            </a:p>
          </p:txBody>
        </p:sp>
      </p:grpSp>
      <p:graphicFrame>
        <p:nvGraphicFramePr>
          <p:cNvPr id="3" name="Table 2"/>
          <p:cNvGraphicFramePr>
            <a:graphicFrameLocks noGrp="1"/>
          </p:cNvGraphicFramePr>
          <p:nvPr>
            <p:extLst>
              <p:ext uri="{D42A27DB-BD31-4B8C-83A1-F6EECF244321}">
                <p14:modId xmlns:p14="http://schemas.microsoft.com/office/powerpoint/2010/main" val="2486982819"/>
              </p:ext>
            </p:extLst>
          </p:nvPr>
        </p:nvGraphicFramePr>
        <p:xfrm>
          <a:off x="80559" y="3978899"/>
          <a:ext cx="5214770" cy="483551"/>
        </p:xfrm>
        <a:graphic>
          <a:graphicData uri="http://schemas.openxmlformats.org/drawingml/2006/table">
            <a:tbl>
              <a:tblPr firstRow="1" bandRow="1">
                <a:tableStyleId>{5C22544A-7EE6-4342-B048-85BDC9FD1C3A}</a:tableStyleId>
              </a:tblPr>
              <a:tblGrid>
                <a:gridCol w="521477">
                  <a:extLst>
                    <a:ext uri="{9D8B030D-6E8A-4147-A177-3AD203B41FA5}">
                      <a16:colId xmlns:a16="http://schemas.microsoft.com/office/drawing/2014/main" val="201027379"/>
                    </a:ext>
                  </a:extLst>
                </a:gridCol>
                <a:gridCol w="521477">
                  <a:extLst>
                    <a:ext uri="{9D8B030D-6E8A-4147-A177-3AD203B41FA5}">
                      <a16:colId xmlns:a16="http://schemas.microsoft.com/office/drawing/2014/main" val="1153408041"/>
                    </a:ext>
                  </a:extLst>
                </a:gridCol>
                <a:gridCol w="521477">
                  <a:extLst>
                    <a:ext uri="{9D8B030D-6E8A-4147-A177-3AD203B41FA5}">
                      <a16:colId xmlns:a16="http://schemas.microsoft.com/office/drawing/2014/main" val="2847105688"/>
                    </a:ext>
                  </a:extLst>
                </a:gridCol>
                <a:gridCol w="521477">
                  <a:extLst>
                    <a:ext uri="{9D8B030D-6E8A-4147-A177-3AD203B41FA5}">
                      <a16:colId xmlns:a16="http://schemas.microsoft.com/office/drawing/2014/main" val="2489023829"/>
                    </a:ext>
                  </a:extLst>
                </a:gridCol>
                <a:gridCol w="521477">
                  <a:extLst>
                    <a:ext uri="{9D8B030D-6E8A-4147-A177-3AD203B41FA5}">
                      <a16:colId xmlns:a16="http://schemas.microsoft.com/office/drawing/2014/main" val="3204306494"/>
                    </a:ext>
                  </a:extLst>
                </a:gridCol>
                <a:gridCol w="521477">
                  <a:extLst>
                    <a:ext uri="{9D8B030D-6E8A-4147-A177-3AD203B41FA5}">
                      <a16:colId xmlns:a16="http://schemas.microsoft.com/office/drawing/2014/main" val="1282080423"/>
                    </a:ext>
                  </a:extLst>
                </a:gridCol>
                <a:gridCol w="521477">
                  <a:extLst>
                    <a:ext uri="{9D8B030D-6E8A-4147-A177-3AD203B41FA5}">
                      <a16:colId xmlns:a16="http://schemas.microsoft.com/office/drawing/2014/main" val="3086401780"/>
                    </a:ext>
                  </a:extLst>
                </a:gridCol>
                <a:gridCol w="521477">
                  <a:extLst>
                    <a:ext uri="{9D8B030D-6E8A-4147-A177-3AD203B41FA5}">
                      <a16:colId xmlns:a16="http://schemas.microsoft.com/office/drawing/2014/main" val="446041521"/>
                    </a:ext>
                  </a:extLst>
                </a:gridCol>
                <a:gridCol w="521477">
                  <a:extLst>
                    <a:ext uri="{9D8B030D-6E8A-4147-A177-3AD203B41FA5}">
                      <a16:colId xmlns:a16="http://schemas.microsoft.com/office/drawing/2014/main" val="1253668117"/>
                    </a:ext>
                  </a:extLst>
                </a:gridCol>
                <a:gridCol w="521477">
                  <a:extLst>
                    <a:ext uri="{9D8B030D-6E8A-4147-A177-3AD203B41FA5}">
                      <a16:colId xmlns:a16="http://schemas.microsoft.com/office/drawing/2014/main" val="3708088523"/>
                    </a:ext>
                  </a:extLst>
                </a:gridCol>
              </a:tblGrid>
              <a:tr h="483551">
                <a:tc>
                  <a:txBody>
                    <a:bodyPr/>
                    <a:lstStyle/>
                    <a:p>
                      <a:r>
                        <a:rPr lang="en-US" dirty="0" smtClean="0"/>
                        <a:t> </a:t>
                      </a:r>
                      <a:endParaRPr lang="en-US" dirty="0"/>
                    </a:p>
                  </a:txBody>
                  <a:tcPr>
                    <a:solidFill>
                      <a:srgbClr val="C00000"/>
                    </a:solidFill>
                  </a:tcPr>
                </a:tc>
                <a:tc>
                  <a:txBody>
                    <a:bodyPr/>
                    <a:lstStyle/>
                    <a:p>
                      <a:endParaRPr lang="en-US" dirty="0"/>
                    </a:p>
                  </a:txBody>
                  <a:tcPr>
                    <a:solidFill>
                      <a:srgbClr val="C00000"/>
                    </a:solidFill>
                  </a:tcPr>
                </a:tc>
                <a:tc>
                  <a:txBody>
                    <a:bodyPr/>
                    <a:lstStyle/>
                    <a:p>
                      <a:endParaRPr lang="en-US" dirty="0"/>
                    </a:p>
                  </a:txBody>
                  <a:tcPr>
                    <a:solidFill>
                      <a:srgbClr val="C00000"/>
                    </a:solidFill>
                  </a:tcPr>
                </a:tc>
                <a:tc>
                  <a:txBody>
                    <a:bodyPr/>
                    <a:lstStyle/>
                    <a:p>
                      <a:endParaRPr lang="en-US" dirty="0"/>
                    </a:p>
                  </a:txBody>
                  <a:tcPr>
                    <a:solidFill>
                      <a:srgbClr val="C00000"/>
                    </a:solidFill>
                  </a:tcPr>
                </a:tc>
                <a:tc>
                  <a:txBody>
                    <a:bodyPr/>
                    <a:lstStyle/>
                    <a:p>
                      <a:endParaRPr lang="en-US" dirty="0"/>
                    </a:p>
                  </a:txBody>
                  <a:tcPr>
                    <a:solidFill>
                      <a:srgbClr val="C00000"/>
                    </a:solidFill>
                  </a:tcPr>
                </a:tc>
                <a:tc>
                  <a:txBody>
                    <a:bodyPr/>
                    <a:lstStyle/>
                    <a:p>
                      <a:endParaRPr lang="en-US" dirty="0"/>
                    </a:p>
                  </a:txBody>
                  <a:tcPr>
                    <a:solidFill>
                      <a:srgbClr val="C00000"/>
                    </a:solidFill>
                  </a:tcPr>
                </a:tc>
                <a:tc>
                  <a:txBody>
                    <a:bodyPr/>
                    <a:lstStyle/>
                    <a:p>
                      <a:endParaRPr lang="en-US" dirty="0"/>
                    </a:p>
                  </a:txBody>
                  <a:tcPr>
                    <a:solidFill>
                      <a:srgbClr val="C00000"/>
                    </a:solidFill>
                  </a:tcPr>
                </a:tc>
                <a:tc>
                  <a:txBody>
                    <a:bodyPr/>
                    <a:lstStyle/>
                    <a:p>
                      <a:endParaRPr lang="en-US" dirty="0"/>
                    </a:p>
                  </a:txBody>
                  <a:tcPr>
                    <a:solidFill>
                      <a:srgbClr val="C00000"/>
                    </a:solidFill>
                  </a:tcPr>
                </a:tc>
                <a:tc>
                  <a:txBody>
                    <a:bodyPr/>
                    <a:lstStyle/>
                    <a:p>
                      <a:endParaRPr lang="en-US" dirty="0"/>
                    </a:p>
                  </a:txBody>
                  <a:tcPr>
                    <a:solidFill>
                      <a:srgbClr val="C00000"/>
                    </a:solidFill>
                  </a:tcPr>
                </a:tc>
                <a:tc>
                  <a:txBody>
                    <a:bodyPr/>
                    <a:lstStyle/>
                    <a:p>
                      <a:endParaRPr lang="en-US" dirty="0"/>
                    </a:p>
                  </a:txBody>
                  <a:tcPr>
                    <a:solidFill>
                      <a:srgbClr val="C00000"/>
                    </a:solidFill>
                  </a:tcPr>
                </a:tc>
                <a:extLst>
                  <a:ext uri="{0D108BD9-81ED-4DB2-BD59-A6C34878D82A}">
                    <a16:rowId xmlns:a16="http://schemas.microsoft.com/office/drawing/2014/main" val="3132110968"/>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1089546703"/>
              </p:ext>
            </p:extLst>
          </p:nvPr>
        </p:nvGraphicFramePr>
        <p:xfrm>
          <a:off x="80559" y="3962269"/>
          <a:ext cx="5204180" cy="548640"/>
        </p:xfrm>
        <a:graphic>
          <a:graphicData uri="http://schemas.openxmlformats.org/drawingml/2006/table">
            <a:tbl>
              <a:tblPr firstRow="1" bandRow="1">
                <a:tableStyleId>{5C22544A-7EE6-4342-B048-85BDC9FD1C3A}</a:tableStyleId>
              </a:tblPr>
              <a:tblGrid>
                <a:gridCol w="520418">
                  <a:extLst>
                    <a:ext uri="{9D8B030D-6E8A-4147-A177-3AD203B41FA5}">
                      <a16:colId xmlns:a16="http://schemas.microsoft.com/office/drawing/2014/main" val="201027379"/>
                    </a:ext>
                  </a:extLst>
                </a:gridCol>
                <a:gridCol w="520418">
                  <a:extLst>
                    <a:ext uri="{9D8B030D-6E8A-4147-A177-3AD203B41FA5}">
                      <a16:colId xmlns:a16="http://schemas.microsoft.com/office/drawing/2014/main" val="1153408041"/>
                    </a:ext>
                  </a:extLst>
                </a:gridCol>
                <a:gridCol w="520418">
                  <a:extLst>
                    <a:ext uri="{9D8B030D-6E8A-4147-A177-3AD203B41FA5}">
                      <a16:colId xmlns:a16="http://schemas.microsoft.com/office/drawing/2014/main" val="2847105688"/>
                    </a:ext>
                  </a:extLst>
                </a:gridCol>
                <a:gridCol w="520418">
                  <a:extLst>
                    <a:ext uri="{9D8B030D-6E8A-4147-A177-3AD203B41FA5}">
                      <a16:colId xmlns:a16="http://schemas.microsoft.com/office/drawing/2014/main" val="2489023829"/>
                    </a:ext>
                  </a:extLst>
                </a:gridCol>
                <a:gridCol w="520418">
                  <a:extLst>
                    <a:ext uri="{9D8B030D-6E8A-4147-A177-3AD203B41FA5}">
                      <a16:colId xmlns:a16="http://schemas.microsoft.com/office/drawing/2014/main" val="3204306494"/>
                    </a:ext>
                  </a:extLst>
                </a:gridCol>
                <a:gridCol w="520418">
                  <a:extLst>
                    <a:ext uri="{9D8B030D-6E8A-4147-A177-3AD203B41FA5}">
                      <a16:colId xmlns:a16="http://schemas.microsoft.com/office/drawing/2014/main" val="1282080423"/>
                    </a:ext>
                  </a:extLst>
                </a:gridCol>
                <a:gridCol w="520418">
                  <a:extLst>
                    <a:ext uri="{9D8B030D-6E8A-4147-A177-3AD203B41FA5}">
                      <a16:colId xmlns:a16="http://schemas.microsoft.com/office/drawing/2014/main" val="3086401780"/>
                    </a:ext>
                  </a:extLst>
                </a:gridCol>
                <a:gridCol w="520418">
                  <a:extLst>
                    <a:ext uri="{9D8B030D-6E8A-4147-A177-3AD203B41FA5}">
                      <a16:colId xmlns:a16="http://schemas.microsoft.com/office/drawing/2014/main" val="446041521"/>
                    </a:ext>
                  </a:extLst>
                </a:gridCol>
                <a:gridCol w="520418">
                  <a:extLst>
                    <a:ext uri="{9D8B030D-6E8A-4147-A177-3AD203B41FA5}">
                      <a16:colId xmlns:a16="http://schemas.microsoft.com/office/drawing/2014/main" val="1253668117"/>
                    </a:ext>
                  </a:extLst>
                </a:gridCol>
                <a:gridCol w="520418">
                  <a:extLst>
                    <a:ext uri="{9D8B030D-6E8A-4147-A177-3AD203B41FA5}">
                      <a16:colId xmlns:a16="http://schemas.microsoft.com/office/drawing/2014/main" val="3708088523"/>
                    </a:ext>
                  </a:extLst>
                </a:gridCol>
              </a:tblGrid>
              <a:tr h="543164">
                <a:tc>
                  <a:txBody>
                    <a:bodyPr/>
                    <a:lstStyle/>
                    <a:p>
                      <a:r>
                        <a:rPr lang="en-US" sz="3000" dirty="0" smtClean="0"/>
                        <a:t>H</a:t>
                      </a:r>
                      <a:endParaRPr lang="en-US" sz="3000" dirty="0"/>
                    </a:p>
                  </a:txBody>
                  <a:tcPr>
                    <a:solidFill>
                      <a:srgbClr val="C00000"/>
                    </a:solidFill>
                  </a:tcPr>
                </a:tc>
                <a:tc>
                  <a:txBody>
                    <a:bodyPr/>
                    <a:lstStyle/>
                    <a:p>
                      <a:r>
                        <a:rPr lang="en-US" sz="3000" dirty="0" smtClean="0"/>
                        <a:t>A</a:t>
                      </a:r>
                      <a:endParaRPr lang="en-US" sz="3000" dirty="0"/>
                    </a:p>
                  </a:txBody>
                  <a:tcPr>
                    <a:solidFill>
                      <a:srgbClr val="C00000"/>
                    </a:solidFill>
                  </a:tcPr>
                </a:tc>
                <a:tc>
                  <a:txBody>
                    <a:bodyPr/>
                    <a:lstStyle/>
                    <a:p>
                      <a:r>
                        <a:rPr lang="en-US" sz="3000" dirty="0" smtClean="0"/>
                        <a:t>I</a:t>
                      </a:r>
                      <a:endParaRPr lang="en-US" sz="3000" dirty="0"/>
                    </a:p>
                  </a:txBody>
                  <a:tcPr>
                    <a:solidFill>
                      <a:srgbClr val="C00000"/>
                    </a:solidFill>
                  </a:tcPr>
                </a:tc>
                <a:tc>
                  <a:txBody>
                    <a:bodyPr/>
                    <a:lstStyle/>
                    <a:p>
                      <a:r>
                        <a:rPr lang="en-US" sz="3000" dirty="0" smtClean="0"/>
                        <a:t>B</a:t>
                      </a:r>
                      <a:endParaRPr lang="en-US" sz="3000" dirty="0"/>
                    </a:p>
                  </a:txBody>
                  <a:tcPr>
                    <a:solidFill>
                      <a:srgbClr val="C00000"/>
                    </a:solidFill>
                  </a:tcPr>
                </a:tc>
                <a:tc>
                  <a:txBody>
                    <a:bodyPr/>
                    <a:lstStyle/>
                    <a:p>
                      <a:r>
                        <a:rPr lang="en-US" sz="3000" dirty="0" smtClean="0"/>
                        <a:t>À</a:t>
                      </a:r>
                      <a:endParaRPr lang="en-US" sz="3000" dirty="0"/>
                    </a:p>
                  </a:txBody>
                  <a:tcPr>
                    <a:solidFill>
                      <a:srgbClr val="C00000"/>
                    </a:solidFill>
                  </a:tcPr>
                </a:tc>
                <a:tc>
                  <a:txBody>
                    <a:bodyPr/>
                    <a:lstStyle/>
                    <a:p>
                      <a:r>
                        <a:rPr lang="en-US" sz="3000" dirty="0" smtClean="0"/>
                        <a:t>T</a:t>
                      </a:r>
                      <a:endParaRPr lang="en-US" sz="3000" dirty="0"/>
                    </a:p>
                  </a:txBody>
                  <a:tcPr>
                    <a:solidFill>
                      <a:srgbClr val="C00000"/>
                    </a:solidFill>
                  </a:tcPr>
                </a:tc>
                <a:tc>
                  <a:txBody>
                    <a:bodyPr/>
                    <a:lstStyle/>
                    <a:p>
                      <a:r>
                        <a:rPr lang="en-US" sz="3000" dirty="0" smtClean="0"/>
                        <a:t>R</a:t>
                      </a:r>
                      <a:endParaRPr lang="en-US" sz="3000" dirty="0"/>
                    </a:p>
                  </a:txBody>
                  <a:tcPr>
                    <a:solidFill>
                      <a:srgbClr val="C00000"/>
                    </a:solidFill>
                  </a:tcPr>
                </a:tc>
                <a:tc>
                  <a:txBody>
                    <a:bodyPr/>
                    <a:lstStyle/>
                    <a:p>
                      <a:r>
                        <a:rPr lang="en-US" sz="3000" dirty="0" smtClean="0"/>
                        <a:t>Ư</a:t>
                      </a:r>
                      <a:endParaRPr lang="en-US" sz="3000" dirty="0"/>
                    </a:p>
                  </a:txBody>
                  <a:tcPr>
                    <a:solidFill>
                      <a:srgbClr val="C00000"/>
                    </a:solidFill>
                  </a:tcPr>
                </a:tc>
                <a:tc>
                  <a:txBody>
                    <a:bodyPr/>
                    <a:lstStyle/>
                    <a:p>
                      <a:r>
                        <a:rPr lang="en-US" sz="3000" dirty="0" smtClean="0"/>
                        <a:t>N</a:t>
                      </a:r>
                      <a:endParaRPr lang="en-US" sz="3000" dirty="0"/>
                    </a:p>
                  </a:txBody>
                  <a:tcPr>
                    <a:solidFill>
                      <a:srgbClr val="C00000"/>
                    </a:solidFill>
                  </a:tcPr>
                </a:tc>
                <a:tc>
                  <a:txBody>
                    <a:bodyPr/>
                    <a:lstStyle/>
                    <a:p>
                      <a:r>
                        <a:rPr lang="en-US" sz="3000" dirty="0" smtClean="0"/>
                        <a:t>G</a:t>
                      </a:r>
                      <a:endParaRPr lang="en-US" sz="3000" dirty="0"/>
                    </a:p>
                  </a:txBody>
                  <a:tcPr>
                    <a:solidFill>
                      <a:srgbClr val="C00000"/>
                    </a:solidFill>
                  </a:tcPr>
                </a:tc>
                <a:extLst>
                  <a:ext uri="{0D108BD9-81ED-4DB2-BD59-A6C34878D82A}">
                    <a16:rowId xmlns:a16="http://schemas.microsoft.com/office/drawing/2014/main" val="3132110968"/>
                  </a:ext>
                </a:extLst>
              </a:tr>
            </a:tbl>
          </a:graphicData>
        </a:graphic>
      </p:graphicFrame>
      <p:grpSp>
        <p:nvGrpSpPr>
          <p:cNvPr id="30" name="Group 29"/>
          <p:cNvGrpSpPr/>
          <p:nvPr/>
        </p:nvGrpSpPr>
        <p:grpSpPr>
          <a:xfrm>
            <a:off x="6246221" y="2291639"/>
            <a:ext cx="1979066" cy="1320037"/>
            <a:chOff x="1056739" y="1397527"/>
            <a:chExt cx="1979066" cy="1320037"/>
          </a:xfrm>
          <a:solidFill>
            <a:srgbClr val="66FFFF"/>
          </a:solidFill>
        </p:grpSpPr>
        <p:sp>
          <p:nvSpPr>
            <p:cNvPr id="31" name="Rectangle 30"/>
            <p:cNvSpPr/>
            <p:nvPr/>
          </p:nvSpPr>
          <p:spPr>
            <a:xfrm>
              <a:off x="1056739" y="1397527"/>
              <a:ext cx="1979066" cy="1320037"/>
            </a:xfrm>
            <a:prstGeom prst="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2" name="TextBox 31"/>
            <p:cNvSpPr txBox="1"/>
            <p:nvPr/>
          </p:nvSpPr>
          <p:spPr>
            <a:xfrm>
              <a:off x="1373389" y="1397527"/>
              <a:ext cx="1662415" cy="13200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70688" rIns="170688" bIns="170688" numCol="1" spcCol="1270" anchor="ctr" anchorCtr="0">
              <a:noAutofit/>
            </a:bodyPr>
            <a:lstStyle/>
            <a:p>
              <a:pPr lvl="0" algn="l" defTabSz="1066800">
                <a:lnSpc>
                  <a:spcPct val="90000"/>
                </a:lnSpc>
                <a:spcBef>
                  <a:spcPct val="0"/>
                </a:spcBef>
                <a:spcAft>
                  <a:spcPct val="35000"/>
                </a:spcAft>
              </a:pPr>
              <a:r>
                <a:rPr lang="en-US" sz="3000" b="1" kern="1200" dirty="0" err="1" smtClean="0"/>
                <a:t>Hát</a:t>
              </a:r>
              <a:r>
                <a:rPr lang="en-US" sz="3000" b="1" kern="1200" dirty="0" smtClean="0"/>
                <a:t> </a:t>
              </a:r>
              <a:r>
                <a:rPr lang="en-US" sz="3000" b="1" kern="1200" dirty="0" err="1" smtClean="0"/>
                <a:t>Môn</a:t>
              </a:r>
              <a:endParaRPr lang="en-US" sz="3000" b="1" kern="1200" dirty="0"/>
            </a:p>
          </p:txBody>
        </p:sp>
      </p:grpSp>
      <p:grpSp>
        <p:nvGrpSpPr>
          <p:cNvPr id="33" name="Group 32"/>
          <p:cNvGrpSpPr/>
          <p:nvPr/>
        </p:nvGrpSpPr>
        <p:grpSpPr>
          <a:xfrm>
            <a:off x="5191996" y="984227"/>
            <a:ext cx="2082710" cy="1770594"/>
            <a:chOff x="1237" y="869776"/>
            <a:chExt cx="1319377" cy="1319377"/>
          </a:xfrm>
          <a:solidFill>
            <a:srgbClr val="00FF00"/>
          </a:solidFill>
        </p:grpSpPr>
        <p:sp>
          <p:nvSpPr>
            <p:cNvPr id="34" name="Oval 33"/>
            <p:cNvSpPr/>
            <p:nvPr/>
          </p:nvSpPr>
          <p:spPr>
            <a:xfrm>
              <a:off x="1237" y="869776"/>
              <a:ext cx="1319377" cy="1319377"/>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Oval 6"/>
            <p:cNvSpPr txBox="1"/>
            <p:nvPr/>
          </p:nvSpPr>
          <p:spPr>
            <a:xfrm>
              <a:off x="194455" y="1062994"/>
              <a:ext cx="932941" cy="93294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3000" b="1" dirty="0" err="1" smtClean="0"/>
                <a:t>Nơi</a:t>
              </a:r>
              <a:r>
                <a:rPr lang="en-US" sz="3000" b="1" dirty="0" smtClean="0"/>
                <a:t> </a:t>
              </a:r>
              <a:r>
                <a:rPr lang="en-US" sz="3000" b="1" dirty="0" err="1" smtClean="0"/>
                <a:t>khởi</a:t>
              </a:r>
              <a:r>
                <a:rPr lang="en-US" sz="3000" b="1" dirty="0" smtClean="0"/>
                <a:t> </a:t>
              </a:r>
              <a:r>
                <a:rPr lang="en-US" sz="3000" b="1" dirty="0" err="1" smtClean="0"/>
                <a:t>nghĩa</a:t>
              </a:r>
              <a:endParaRPr lang="en-US" sz="3000" b="1" kern="1200" dirty="0"/>
            </a:p>
          </p:txBody>
        </p:sp>
      </p:grpSp>
      <p:grpSp>
        <p:nvGrpSpPr>
          <p:cNvPr id="36" name="Group 35"/>
          <p:cNvGrpSpPr/>
          <p:nvPr/>
        </p:nvGrpSpPr>
        <p:grpSpPr>
          <a:xfrm>
            <a:off x="9960268" y="2303826"/>
            <a:ext cx="1979066" cy="1320037"/>
            <a:chOff x="1056739" y="1397527"/>
            <a:chExt cx="1979066" cy="1320037"/>
          </a:xfrm>
          <a:solidFill>
            <a:srgbClr val="FFFF00"/>
          </a:solidFill>
        </p:grpSpPr>
        <p:sp>
          <p:nvSpPr>
            <p:cNvPr id="37" name="Rectangle 36"/>
            <p:cNvSpPr/>
            <p:nvPr/>
          </p:nvSpPr>
          <p:spPr>
            <a:xfrm>
              <a:off x="1056739" y="1397527"/>
              <a:ext cx="1979066" cy="1320037"/>
            </a:xfrm>
            <a:prstGeom prst="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8" name="TextBox 37"/>
            <p:cNvSpPr txBox="1"/>
            <p:nvPr/>
          </p:nvSpPr>
          <p:spPr>
            <a:xfrm>
              <a:off x="1373389" y="1397527"/>
              <a:ext cx="1662415" cy="13200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70688" rIns="170688" bIns="170688" numCol="1" spcCol="1270" anchor="ctr" anchorCtr="0">
              <a:noAutofit/>
            </a:bodyPr>
            <a:lstStyle/>
            <a:p>
              <a:pPr lvl="0" algn="ctr" defTabSz="1066800">
                <a:lnSpc>
                  <a:spcPct val="90000"/>
                </a:lnSpc>
                <a:spcBef>
                  <a:spcPct val="0"/>
                </a:spcBef>
                <a:spcAft>
                  <a:spcPct val="35000"/>
                </a:spcAft>
              </a:pPr>
              <a:r>
                <a:rPr lang="en-US" sz="4500" b="1" kern="1200" dirty="0" smtClean="0">
                  <a:solidFill>
                    <a:srgbClr val="FF0000"/>
                  </a:solidFill>
                </a:rPr>
                <a:t>40</a:t>
              </a:r>
              <a:endParaRPr lang="en-US" sz="4500" b="1" kern="1200" dirty="0">
                <a:solidFill>
                  <a:srgbClr val="FF0000"/>
                </a:solidFill>
              </a:endParaRPr>
            </a:p>
          </p:txBody>
        </p:sp>
      </p:grpSp>
      <p:grpSp>
        <p:nvGrpSpPr>
          <p:cNvPr id="39" name="Group 38"/>
          <p:cNvGrpSpPr/>
          <p:nvPr/>
        </p:nvGrpSpPr>
        <p:grpSpPr>
          <a:xfrm>
            <a:off x="8810821" y="903375"/>
            <a:ext cx="2082710" cy="1770594"/>
            <a:chOff x="1237" y="869776"/>
            <a:chExt cx="1319377" cy="1319377"/>
          </a:xfrm>
          <a:solidFill>
            <a:srgbClr val="CCFF33"/>
          </a:solidFill>
        </p:grpSpPr>
        <p:sp>
          <p:nvSpPr>
            <p:cNvPr id="40" name="Oval 39"/>
            <p:cNvSpPr/>
            <p:nvPr/>
          </p:nvSpPr>
          <p:spPr>
            <a:xfrm>
              <a:off x="1237" y="869776"/>
              <a:ext cx="1319377" cy="1319377"/>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Oval 6"/>
            <p:cNvSpPr txBox="1"/>
            <p:nvPr/>
          </p:nvSpPr>
          <p:spPr>
            <a:xfrm>
              <a:off x="194455" y="1062994"/>
              <a:ext cx="932941" cy="93294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3000" b="1" kern="1200" dirty="0" err="1" smtClean="0"/>
                <a:t>Năm</a:t>
              </a:r>
              <a:r>
                <a:rPr lang="en-US" sz="3000" b="1" kern="1200" dirty="0" smtClean="0"/>
                <a:t> </a:t>
              </a:r>
              <a:r>
                <a:rPr lang="en-US" sz="3000" b="1" kern="1200" dirty="0" err="1" smtClean="0"/>
                <a:t>khởi</a:t>
              </a:r>
              <a:r>
                <a:rPr lang="en-US" sz="3000" b="1" kern="1200" dirty="0" smtClean="0"/>
                <a:t> </a:t>
              </a:r>
              <a:r>
                <a:rPr lang="en-US" sz="3000" b="1" kern="1200" dirty="0" err="1" smtClean="0"/>
                <a:t>nghĩa</a:t>
              </a:r>
              <a:endParaRPr lang="en-US" sz="3000" b="1" kern="1200" dirty="0"/>
            </a:p>
          </p:txBody>
        </p:sp>
      </p:grpSp>
    </p:spTree>
    <p:extLst>
      <p:ext uri="{BB962C8B-B14F-4D97-AF65-F5344CB8AC3E}">
        <p14:creationId xmlns:p14="http://schemas.microsoft.com/office/powerpoint/2010/main" val="100082597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circle(in)">
                                      <p:cBhvr>
                                        <p:cTn id="17" dur="20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circle(in)">
                                      <p:cBhvr>
                                        <p:cTn id="22" dur="20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circle(in)">
                                      <p:cBhvr>
                                        <p:cTn id="32" dur="20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circle(in)">
                                      <p:cBhvr>
                                        <p:cTn id="37" dur="20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circle(in)">
                                      <p:cBhvr>
                                        <p:cTn id="42" dur="20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circle(in)">
                                      <p:cBhvr>
                                        <p:cTn id="47" dur="2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circle(in)">
                                      <p:cBhvr>
                                        <p:cTn id="5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https://toigingiuvedep.vn/wp-content/uploads/2022/05/mau-powerpoint-lich-su-dang-background-lich-su.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989907" y="53002"/>
            <a:ext cx="10528663" cy="1015663"/>
          </a:xfrm>
          <a:prstGeom prst="rect">
            <a:avLst/>
          </a:prstGeom>
          <a:noFill/>
          <a:ln>
            <a:noFill/>
          </a:ln>
        </p:spPr>
        <p:txBody>
          <a:bodyPr wrap="square" lIns="91440" tIns="45720" rIns="91440" bIns="45720">
            <a:spAutoFit/>
          </a:bodyPr>
          <a:lstStyle/>
          <a:p>
            <a:pPr algn="ctr"/>
            <a:r>
              <a:rPr lang="en-US" sz="3000" b="1" dirty="0" smtClean="0">
                <a:solidFill>
                  <a:srgbClr val="FF0000"/>
                </a:solidFill>
              </a:rPr>
              <a:t>CÁC CUỘC ĐẤU TRANH GIÀNH ĐỘC LẬP DÂN TỘC TRƯỚC THẾ KỈ X</a:t>
            </a:r>
            <a:endParaRPr lang="en-US" sz="3000" dirty="0">
              <a:solidFill>
                <a:srgbClr val="FF0000"/>
              </a:solidFill>
            </a:endParaRPr>
          </a:p>
        </p:txBody>
      </p:sp>
      <p:pic>
        <p:nvPicPr>
          <p:cNvPr id="4098" name="Picture 2" descr="Hình nền PowerPoint học tập đẹp nhấ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3934329"/>
            <a:ext cx="5094515" cy="284652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7823" y="4919008"/>
            <a:ext cx="5371696" cy="1938992"/>
          </a:xfrm>
          <a:prstGeom prst="rect">
            <a:avLst/>
          </a:prstGeom>
          <a:solidFill>
            <a:schemeClr val="bg1"/>
          </a:solidFill>
        </p:spPr>
        <p:txBody>
          <a:bodyPr wrap="square">
            <a:spAutoFit/>
          </a:bodyPr>
          <a:lstStyle/>
          <a:p>
            <a:pPr algn="just"/>
            <a:r>
              <a:rPr lang="en-US" sz="2400" b="1" dirty="0" smtClean="0">
                <a:solidFill>
                  <a:srgbClr val="C00000"/>
                </a:solidFill>
                <a:latin typeface="Open Sans"/>
              </a:rPr>
              <a:t>    </a:t>
            </a:r>
            <a:r>
              <a:rPr lang="vi-VN" sz="2400" b="1" dirty="0" smtClean="0">
                <a:solidFill>
                  <a:srgbClr val="C00000"/>
                </a:solidFill>
              </a:rPr>
              <a:t>“Tôi muốn cưỡi con gió mạnh, đạp luồng sóng dữ, chém cá kình trường ở Biển Đông, lấy lại giang sơn, dựng nền độc lập, cởi ách nô lệ, chứ không chịu khom lưng làm tì thiếp cho người.</a:t>
            </a:r>
            <a:r>
              <a:rPr lang="en-US" sz="2400" b="1" dirty="0" smtClean="0">
                <a:solidFill>
                  <a:srgbClr val="C00000"/>
                </a:solidFill>
              </a:rPr>
              <a:t>”</a:t>
            </a:r>
            <a:endParaRPr lang="vi-VN" sz="2400" b="1" i="0" dirty="0">
              <a:solidFill>
                <a:srgbClr val="C00000"/>
              </a:solidFill>
              <a:effectLst/>
              <a:latin typeface="Open Sans"/>
            </a:endParaRPr>
          </a:p>
        </p:txBody>
      </p:sp>
      <p:grpSp>
        <p:nvGrpSpPr>
          <p:cNvPr id="17" name="Group 16"/>
          <p:cNvGrpSpPr/>
          <p:nvPr/>
        </p:nvGrpSpPr>
        <p:grpSpPr>
          <a:xfrm>
            <a:off x="6268158" y="5120301"/>
            <a:ext cx="1979066" cy="1320037"/>
            <a:chOff x="1056739" y="1397527"/>
            <a:chExt cx="1979066" cy="1320037"/>
          </a:xfrm>
          <a:solidFill>
            <a:srgbClr val="CCCCFF"/>
          </a:solidFill>
        </p:grpSpPr>
        <p:sp>
          <p:nvSpPr>
            <p:cNvPr id="21" name="Rectangle 20"/>
            <p:cNvSpPr/>
            <p:nvPr/>
          </p:nvSpPr>
          <p:spPr>
            <a:xfrm>
              <a:off x="1056739" y="1397527"/>
              <a:ext cx="1979066" cy="1320037"/>
            </a:xfrm>
            <a:prstGeom prst="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2" name="TextBox 21"/>
            <p:cNvSpPr txBox="1"/>
            <p:nvPr/>
          </p:nvSpPr>
          <p:spPr>
            <a:xfrm>
              <a:off x="1373389" y="1397527"/>
              <a:ext cx="1662415" cy="13200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70688" rIns="170688" bIns="170688" numCol="1" spcCol="1270" anchor="ctr" anchorCtr="0">
              <a:noAutofit/>
            </a:bodyPr>
            <a:lstStyle/>
            <a:p>
              <a:pPr lvl="0" algn="ctr" defTabSz="1066800">
                <a:lnSpc>
                  <a:spcPct val="90000"/>
                </a:lnSpc>
                <a:spcBef>
                  <a:spcPct val="0"/>
                </a:spcBef>
                <a:spcAft>
                  <a:spcPct val="35000"/>
                </a:spcAft>
              </a:pPr>
              <a:r>
                <a:rPr lang="en-US" sz="3000" b="1" kern="1200" dirty="0" err="1" smtClean="0"/>
                <a:t>Ngô</a:t>
              </a:r>
              <a:endParaRPr lang="en-US" sz="3000" b="1" kern="1200" dirty="0"/>
            </a:p>
          </p:txBody>
        </p:sp>
      </p:grpSp>
      <p:grpSp>
        <p:nvGrpSpPr>
          <p:cNvPr id="18" name="Group 17"/>
          <p:cNvGrpSpPr/>
          <p:nvPr/>
        </p:nvGrpSpPr>
        <p:grpSpPr>
          <a:xfrm>
            <a:off x="5675137" y="3640399"/>
            <a:ext cx="2082710" cy="1770594"/>
            <a:chOff x="1237" y="869776"/>
            <a:chExt cx="1319377" cy="1319377"/>
          </a:xfrm>
          <a:solidFill>
            <a:srgbClr val="CC0066"/>
          </a:solidFill>
        </p:grpSpPr>
        <p:sp>
          <p:nvSpPr>
            <p:cNvPr id="19" name="Oval 18"/>
            <p:cNvSpPr/>
            <p:nvPr/>
          </p:nvSpPr>
          <p:spPr>
            <a:xfrm>
              <a:off x="1237" y="869776"/>
              <a:ext cx="1319377" cy="1319377"/>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Oval 6"/>
            <p:cNvSpPr txBox="1"/>
            <p:nvPr/>
          </p:nvSpPr>
          <p:spPr>
            <a:xfrm>
              <a:off x="194455" y="1062994"/>
              <a:ext cx="932941" cy="93294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2400" b="1" kern="1200" dirty="0" err="1" smtClean="0"/>
                <a:t>Chống</a:t>
              </a:r>
              <a:r>
                <a:rPr lang="en-US" sz="2400" b="1" kern="1200" dirty="0" smtClean="0"/>
                <a:t> </a:t>
              </a:r>
              <a:r>
                <a:rPr lang="en-US" sz="2400" b="1" kern="1200" dirty="0" err="1" smtClean="0"/>
                <a:t>triều</a:t>
              </a:r>
              <a:r>
                <a:rPr lang="en-US" sz="2400" b="1" kern="1200" dirty="0" smtClean="0"/>
                <a:t> </a:t>
              </a:r>
              <a:r>
                <a:rPr lang="en-US" sz="2400" b="1" kern="1200" dirty="0" err="1" smtClean="0"/>
                <a:t>đại</a:t>
              </a:r>
              <a:r>
                <a:rPr lang="en-US" sz="2400" b="1" kern="1200" dirty="0" smtClean="0"/>
                <a:t> </a:t>
              </a:r>
              <a:r>
                <a:rPr lang="en-US" sz="2400" b="1" kern="1200" dirty="0" err="1" smtClean="0"/>
                <a:t>phương</a:t>
              </a:r>
              <a:r>
                <a:rPr lang="en-US" sz="2400" b="1" kern="1200" dirty="0" smtClean="0"/>
                <a:t> </a:t>
              </a:r>
              <a:r>
                <a:rPr lang="en-US" sz="2400" b="1" kern="1200" dirty="0" err="1" smtClean="0"/>
                <a:t>Bắc</a:t>
              </a:r>
              <a:endParaRPr lang="en-US" sz="2400" b="1" kern="1200" dirty="0"/>
            </a:p>
          </p:txBody>
        </p:sp>
      </p:grpSp>
      <p:grpSp>
        <p:nvGrpSpPr>
          <p:cNvPr id="23" name="Group 22"/>
          <p:cNvGrpSpPr/>
          <p:nvPr/>
        </p:nvGrpSpPr>
        <p:grpSpPr>
          <a:xfrm>
            <a:off x="9655206" y="5113343"/>
            <a:ext cx="2497179" cy="1320037"/>
            <a:chOff x="1056739" y="1397527"/>
            <a:chExt cx="1979066" cy="1320037"/>
          </a:xfrm>
          <a:solidFill>
            <a:srgbClr val="FF9966"/>
          </a:solidFill>
        </p:grpSpPr>
        <p:sp>
          <p:nvSpPr>
            <p:cNvPr id="27" name="Rectangle 26"/>
            <p:cNvSpPr/>
            <p:nvPr/>
          </p:nvSpPr>
          <p:spPr>
            <a:xfrm>
              <a:off x="1056739" y="1397527"/>
              <a:ext cx="1979066" cy="1320037"/>
            </a:xfrm>
            <a:prstGeom prst="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8" name="TextBox 27"/>
            <p:cNvSpPr txBox="1"/>
            <p:nvPr/>
          </p:nvSpPr>
          <p:spPr>
            <a:xfrm>
              <a:off x="1373389" y="1397527"/>
              <a:ext cx="1662415" cy="13200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70688" rIns="170688" bIns="170688" numCol="1" spcCol="1270" anchor="ctr" anchorCtr="0">
              <a:noAutofit/>
            </a:bodyPr>
            <a:lstStyle/>
            <a:p>
              <a:pPr lvl="0" algn="ctr" defTabSz="1066800">
                <a:lnSpc>
                  <a:spcPct val="90000"/>
                </a:lnSpc>
                <a:spcBef>
                  <a:spcPct val="0"/>
                </a:spcBef>
                <a:spcAft>
                  <a:spcPct val="35000"/>
                </a:spcAft>
              </a:pPr>
              <a:r>
                <a:rPr lang="en-US" sz="3000" b="1" dirty="0" err="1" smtClean="0"/>
                <a:t>bị</a:t>
              </a:r>
              <a:r>
                <a:rPr lang="en-US" sz="3000" b="1" dirty="0" smtClean="0"/>
                <a:t> </a:t>
              </a:r>
              <a:r>
                <a:rPr lang="en-US" sz="3000" b="1" dirty="0" err="1" smtClean="0"/>
                <a:t>đàn</a:t>
              </a:r>
              <a:r>
                <a:rPr lang="en-US" sz="3000" b="1" dirty="0" smtClean="0"/>
                <a:t> </a:t>
              </a:r>
              <a:r>
                <a:rPr lang="en-US" sz="3000" b="1" dirty="0" err="1" smtClean="0"/>
                <a:t>áp</a:t>
              </a:r>
              <a:endParaRPr lang="en-US" sz="3000" b="1" kern="1200" dirty="0"/>
            </a:p>
          </p:txBody>
        </p:sp>
      </p:grpSp>
      <p:grpSp>
        <p:nvGrpSpPr>
          <p:cNvPr id="24" name="Group 23"/>
          <p:cNvGrpSpPr/>
          <p:nvPr/>
        </p:nvGrpSpPr>
        <p:grpSpPr>
          <a:xfrm>
            <a:off x="8352154" y="3823944"/>
            <a:ext cx="1996092" cy="1729557"/>
            <a:chOff x="1237" y="869776"/>
            <a:chExt cx="1319377" cy="1319377"/>
          </a:xfrm>
        </p:grpSpPr>
        <p:sp>
          <p:nvSpPr>
            <p:cNvPr id="25" name="Oval 24"/>
            <p:cNvSpPr/>
            <p:nvPr/>
          </p:nvSpPr>
          <p:spPr>
            <a:xfrm>
              <a:off x="1237" y="869776"/>
              <a:ext cx="1319377" cy="1319377"/>
            </a:xfrm>
            <a:prstGeom prst="ellipse">
              <a:avLst/>
            </a:prstGeom>
            <a:solidFill>
              <a:srgbClr val="CCFF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Oval 6"/>
            <p:cNvSpPr txBox="1"/>
            <p:nvPr/>
          </p:nvSpPr>
          <p:spPr>
            <a:xfrm>
              <a:off x="194455" y="1062994"/>
              <a:ext cx="932941" cy="932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2400" b="1" kern="1200" dirty="0" err="1" smtClean="0">
                  <a:solidFill>
                    <a:srgbClr val="FF0000"/>
                  </a:solidFill>
                </a:rPr>
                <a:t>Kết</a:t>
              </a:r>
              <a:r>
                <a:rPr lang="en-US" sz="2400" b="1" kern="1200" dirty="0" smtClean="0">
                  <a:solidFill>
                    <a:srgbClr val="FF0000"/>
                  </a:solidFill>
                </a:rPr>
                <a:t> </a:t>
              </a:r>
              <a:r>
                <a:rPr lang="en-US" sz="2400" b="1" kern="1200" dirty="0" err="1" smtClean="0">
                  <a:solidFill>
                    <a:srgbClr val="FF0000"/>
                  </a:solidFill>
                </a:rPr>
                <a:t>quả</a:t>
              </a:r>
              <a:endParaRPr lang="en-US" sz="2400" b="1" kern="1200" dirty="0">
                <a:solidFill>
                  <a:srgbClr val="FF0000"/>
                </a:solidFill>
              </a:endParaRPr>
            </a:p>
          </p:txBody>
        </p:sp>
      </p:grp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0234" y="1107042"/>
            <a:ext cx="3904273" cy="2932905"/>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524537158"/>
              </p:ext>
            </p:extLst>
          </p:nvPr>
        </p:nvGraphicFramePr>
        <p:xfrm>
          <a:off x="395053" y="4117090"/>
          <a:ext cx="4349947" cy="548640"/>
        </p:xfrm>
        <a:graphic>
          <a:graphicData uri="http://schemas.openxmlformats.org/drawingml/2006/table">
            <a:tbl>
              <a:tblPr firstRow="1" bandRow="1">
                <a:tableStyleId>{5C22544A-7EE6-4342-B048-85BDC9FD1C3A}</a:tableStyleId>
              </a:tblPr>
              <a:tblGrid>
                <a:gridCol w="621421">
                  <a:extLst>
                    <a:ext uri="{9D8B030D-6E8A-4147-A177-3AD203B41FA5}">
                      <a16:colId xmlns:a16="http://schemas.microsoft.com/office/drawing/2014/main" val="610911637"/>
                    </a:ext>
                  </a:extLst>
                </a:gridCol>
                <a:gridCol w="621421">
                  <a:extLst>
                    <a:ext uri="{9D8B030D-6E8A-4147-A177-3AD203B41FA5}">
                      <a16:colId xmlns:a16="http://schemas.microsoft.com/office/drawing/2014/main" val="1361832321"/>
                    </a:ext>
                  </a:extLst>
                </a:gridCol>
                <a:gridCol w="621421">
                  <a:extLst>
                    <a:ext uri="{9D8B030D-6E8A-4147-A177-3AD203B41FA5}">
                      <a16:colId xmlns:a16="http://schemas.microsoft.com/office/drawing/2014/main" val="3748629785"/>
                    </a:ext>
                  </a:extLst>
                </a:gridCol>
                <a:gridCol w="621421">
                  <a:extLst>
                    <a:ext uri="{9D8B030D-6E8A-4147-A177-3AD203B41FA5}">
                      <a16:colId xmlns:a16="http://schemas.microsoft.com/office/drawing/2014/main" val="1012097390"/>
                    </a:ext>
                  </a:extLst>
                </a:gridCol>
                <a:gridCol w="621421">
                  <a:extLst>
                    <a:ext uri="{9D8B030D-6E8A-4147-A177-3AD203B41FA5}">
                      <a16:colId xmlns:a16="http://schemas.microsoft.com/office/drawing/2014/main" val="3060597680"/>
                    </a:ext>
                  </a:extLst>
                </a:gridCol>
                <a:gridCol w="621421">
                  <a:extLst>
                    <a:ext uri="{9D8B030D-6E8A-4147-A177-3AD203B41FA5}">
                      <a16:colId xmlns:a16="http://schemas.microsoft.com/office/drawing/2014/main" val="2958200611"/>
                    </a:ext>
                  </a:extLst>
                </a:gridCol>
                <a:gridCol w="621421">
                  <a:extLst>
                    <a:ext uri="{9D8B030D-6E8A-4147-A177-3AD203B41FA5}">
                      <a16:colId xmlns:a16="http://schemas.microsoft.com/office/drawing/2014/main" val="1459871206"/>
                    </a:ext>
                  </a:extLst>
                </a:gridCol>
              </a:tblGrid>
              <a:tr h="482109">
                <a:tc>
                  <a:txBody>
                    <a:bodyPr/>
                    <a:lstStyle/>
                    <a:p>
                      <a:endParaRPr lang="en-US" sz="3000" dirty="0"/>
                    </a:p>
                  </a:txBody>
                  <a:tcPr>
                    <a:solidFill>
                      <a:srgbClr val="000066"/>
                    </a:solidFill>
                  </a:tcPr>
                </a:tc>
                <a:tc>
                  <a:txBody>
                    <a:bodyPr/>
                    <a:lstStyle/>
                    <a:p>
                      <a:endParaRPr lang="en-US" sz="3000" dirty="0"/>
                    </a:p>
                  </a:txBody>
                  <a:tcPr>
                    <a:solidFill>
                      <a:srgbClr val="000066"/>
                    </a:solidFill>
                  </a:tcPr>
                </a:tc>
                <a:tc>
                  <a:txBody>
                    <a:bodyPr/>
                    <a:lstStyle/>
                    <a:p>
                      <a:endParaRPr lang="en-US" sz="3000" dirty="0"/>
                    </a:p>
                  </a:txBody>
                  <a:tcPr>
                    <a:solidFill>
                      <a:srgbClr val="000066"/>
                    </a:solidFill>
                  </a:tcPr>
                </a:tc>
                <a:tc>
                  <a:txBody>
                    <a:bodyPr/>
                    <a:lstStyle/>
                    <a:p>
                      <a:endParaRPr lang="en-US" sz="3000" dirty="0"/>
                    </a:p>
                  </a:txBody>
                  <a:tcPr>
                    <a:solidFill>
                      <a:srgbClr val="000066"/>
                    </a:solidFill>
                  </a:tcPr>
                </a:tc>
                <a:tc>
                  <a:txBody>
                    <a:bodyPr/>
                    <a:lstStyle/>
                    <a:p>
                      <a:endParaRPr lang="en-US" sz="3000" dirty="0"/>
                    </a:p>
                  </a:txBody>
                  <a:tcPr>
                    <a:solidFill>
                      <a:srgbClr val="000066"/>
                    </a:solidFill>
                  </a:tcPr>
                </a:tc>
                <a:tc>
                  <a:txBody>
                    <a:bodyPr/>
                    <a:lstStyle/>
                    <a:p>
                      <a:endParaRPr lang="en-US" sz="3000" dirty="0"/>
                    </a:p>
                  </a:txBody>
                  <a:tcPr>
                    <a:solidFill>
                      <a:srgbClr val="000066"/>
                    </a:solidFill>
                  </a:tcPr>
                </a:tc>
                <a:tc>
                  <a:txBody>
                    <a:bodyPr/>
                    <a:lstStyle/>
                    <a:p>
                      <a:endParaRPr lang="en-US" sz="3000" dirty="0"/>
                    </a:p>
                  </a:txBody>
                  <a:tcPr>
                    <a:solidFill>
                      <a:srgbClr val="000066"/>
                    </a:solidFill>
                  </a:tcPr>
                </a:tc>
                <a:extLst>
                  <a:ext uri="{0D108BD9-81ED-4DB2-BD59-A6C34878D82A}">
                    <a16:rowId xmlns:a16="http://schemas.microsoft.com/office/drawing/2014/main" val="21945903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16639466"/>
              </p:ext>
            </p:extLst>
          </p:nvPr>
        </p:nvGraphicFramePr>
        <p:xfrm>
          <a:off x="407058" y="4124923"/>
          <a:ext cx="4374132" cy="548640"/>
        </p:xfrm>
        <a:graphic>
          <a:graphicData uri="http://schemas.openxmlformats.org/drawingml/2006/table">
            <a:tbl>
              <a:tblPr firstRow="1" bandRow="1">
                <a:tableStyleId>{5C22544A-7EE6-4342-B048-85BDC9FD1C3A}</a:tableStyleId>
              </a:tblPr>
              <a:tblGrid>
                <a:gridCol w="624876">
                  <a:extLst>
                    <a:ext uri="{9D8B030D-6E8A-4147-A177-3AD203B41FA5}">
                      <a16:colId xmlns:a16="http://schemas.microsoft.com/office/drawing/2014/main" val="3704015213"/>
                    </a:ext>
                  </a:extLst>
                </a:gridCol>
                <a:gridCol w="624876">
                  <a:extLst>
                    <a:ext uri="{9D8B030D-6E8A-4147-A177-3AD203B41FA5}">
                      <a16:colId xmlns:a16="http://schemas.microsoft.com/office/drawing/2014/main" val="1078255607"/>
                    </a:ext>
                  </a:extLst>
                </a:gridCol>
                <a:gridCol w="624876">
                  <a:extLst>
                    <a:ext uri="{9D8B030D-6E8A-4147-A177-3AD203B41FA5}">
                      <a16:colId xmlns:a16="http://schemas.microsoft.com/office/drawing/2014/main" val="912189425"/>
                    </a:ext>
                  </a:extLst>
                </a:gridCol>
                <a:gridCol w="624876">
                  <a:extLst>
                    <a:ext uri="{9D8B030D-6E8A-4147-A177-3AD203B41FA5}">
                      <a16:colId xmlns:a16="http://schemas.microsoft.com/office/drawing/2014/main" val="1674488962"/>
                    </a:ext>
                  </a:extLst>
                </a:gridCol>
                <a:gridCol w="624876">
                  <a:extLst>
                    <a:ext uri="{9D8B030D-6E8A-4147-A177-3AD203B41FA5}">
                      <a16:colId xmlns:a16="http://schemas.microsoft.com/office/drawing/2014/main" val="92457067"/>
                    </a:ext>
                  </a:extLst>
                </a:gridCol>
                <a:gridCol w="624876">
                  <a:extLst>
                    <a:ext uri="{9D8B030D-6E8A-4147-A177-3AD203B41FA5}">
                      <a16:colId xmlns:a16="http://schemas.microsoft.com/office/drawing/2014/main" val="2009261374"/>
                    </a:ext>
                  </a:extLst>
                </a:gridCol>
                <a:gridCol w="624876">
                  <a:extLst>
                    <a:ext uri="{9D8B030D-6E8A-4147-A177-3AD203B41FA5}">
                      <a16:colId xmlns:a16="http://schemas.microsoft.com/office/drawing/2014/main" val="1352148101"/>
                    </a:ext>
                  </a:extLst>
                </a:gridCol>
              </a:tblGrid>
              <a:tr h="515524">
                <a:tc>
                  <a:txBody>
                    <a:bodyPr/>
                    <a:lstStyle/>
                    <a:p>
                      <a:r>
                        <a:rPr lang="en-US" sz="3000" dirty="0" smtClean="0"/>
                        <a:t>B</a:t>
                      </a:r>
                      <a:endParaRPr lang="en-US" sz="3000" dirty="0"/>
                    </a:p>
                  </a:txBody>
                  <a:tcPr>
                    <a:solidFill>
                      <a:srgbClr val="000066"/>
                    </a:solidFill>
                  </a:tcPr>
                </a:tc>
                <a:tc>
                  <a:txBody>
                    <a:bodyPr/>
                    <a:lstStyle/>
                    <a:p>
                      <a:r>
                        <a:rPr lang="en-US" sz="3000" dirty="0" smtClean="0"/>
                        <a:t>À</a:t>
                      </a:r>
                      <a:endParaRPr lang="en-US" sz="3000" dirty="0"/>
                    </a:p>
                  </a:txBody>
                  <a:tcPr>
                    <a:solidFill>
                      <a:srgbClr val="000066"/>
                    </a:solidFill>
                  </a:tcPr>
                </a:tc>
                <a:tc>
                  <a:txBody>
                    <a:bodyPr/>
                    <a:lstStyle/>
                    <a:p>
                      <a:r>
                        <a:rPr lang="en-US" sz="3000" dirty="0" smtClean="0"/>
                        <a:t>T</a:t>
                      </a:r>
                      <a:endParaRPr lang="en-US" sz="3000" dirty="0"/>
                    </a:p>
                  </a:txBody>
                  <a:tcPr>
                    <a:solidFill>
                      <a:srgbClr val="000066"/>
                    </a:solidFill>
                  </a:tcPr>
                </a:tc>
                <a:tc>
                  <a:txBody>
                    <a:bodyPr/>
                    <a:lstStyle/>
                    <a:p>
                      <a:r>
                        <a:rPr lang="en-US" sz="3000" dirty="0" smtClean="0"/>
                        <a:t>R</a:t>
                      </a:r>
                      <a:endParaRPr lang="en-US" sz="3000" dirty="0"/>
                    </a:p>
                  </a:txBody>
                  <a:tcPr>
                    <a:solidFill>
                      <a:srgbClr val="000066"/>
                    </a:solidFill>
                  </a:tcPr>
                </a:tc>
                <a:tc>
                  <a:txBody>
                    <a:bodyPr/>
                    <a:lstStyle/>
                    <a:p>
                      <a:r>
                        <a:rPr lang="en-US" sz="3000" dirty="0" smtClean="0"/>
                        <a:t>I</a:t>
                      </a:r>
                      <a:endParaRPr lang="en-US" sz="3000" dirty="0"/>
                    </a:p>
                  </a:txBody>
                  <a:tcPr>
                    <a:solidFill>
                      <a:srgbClr val="000066"/>
                    </a:solidFill>
                  </a:tcPr>
                </a:tc>
                <a:tc>
                  <a:txBody>
                    <a:bodyPr/>
                    <a:lstStyle/>
                    <a:p>
                      <a:r>
                        <a:rPr lang="en-US" sz="3000" dirty="0" smtClean="0"/>
                        <a:t>Ệ</a:t>
                      </a:r>
                      <a:endParaRPr lang="en-US" sz="3000" dirty="0"/>
                    </a:p>
                  </a:txBody>
                  <a:tcPr>
                    <a:solidFill>
                      <a:srgbClr val="000066"/>
                    </a:solidFill>
                  </a:tcPr>
                </a:tc>
                <a:tc>
                  <a:txBody>
                    <a:bodyPr/>
                    <a:lstStyle/>
                    <a:p>
                      <a:r>
                        <a:rPr lang="en-US" sz="3000" dirty="0" smtClean="0"/>
                        <a:t>U</a:t>
                      </a:r>
                      <a:endParaRPr lang="en-US" sz="3000" dirty="0"/>
                    </a:p>
                  </a:txBody>
                  <a:tcPr>
                    <a:solidFill>
                      <a:srgbClr val="000066"/>
                    </a:solidFill>
                  </a:tcPr>
                </a:tc>
                <a:extLst>
                  <a:ext uri="{0D108BD9-81ED-4DB2-BD59-A6C34878D82A}">
                    <a16:rowId xmlns:a16="http://schemas.microsoft.com/office/drawing/2014/main" val="2128349814"/>
                  </a:ext>
                </a:extLst>
              </a:tr>
            </a:tbl>
          </a:graphicData>
        </a:graphic>
      </p:graphicFrame>
      <p:grpSp>
        <p:nvGrpSpPr>
          <p:cNvPr id="29" name="Group 28"/>
          <p:cNvGrpSpPr/>
          <p:nvPr/>
        </p:nvGrpSpPr>
        <p:grpSpPr>
          <a:xfrm>
            <a:off x="6246220" y="2291639"/>
            <a:ext cx="2398253" cy="1320037"/>
            <a:chOff x="1056739" y="1397527"/>
            <a:chExt cx="1979066" cy="1320037"/>
          </a:xfrm>
          <a:solidFill>
            <a:srgbClr val="66FFFF"/>
          </a:solidFill>
        </p:grpSpPr>
        <p:sp>
          <p:nvSpPr>
            <p:cNvPr id="30" name="Rectangle 29"/>
            <p:cNvSpPr/>
            <p:nvPr/>
          </p:nvSpPr>
          <p:spPr>
            <a:xfrm>
              <a:off x="1056739" y="1397527"/>
              <a:ext cx="1979066" cy="1320037"/>
            </a:xfrm>
            <a:prstGeom prst="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1" name="TextBox 30"/>
            <p:cNvSpPr txBox="1"/>
            <p:nvPr/>
          </p:nvSpPr>
          <p:spPr>
            <a:xfrm>
              <a:off x="1373389" y="1397527"/>
              <a:ext cx="1662415" cy="13200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70688" rIns="170688" bIns="170688" numCol="1" spcCol="1270" anchor="ctr" anchorCtr="0">
              <a:noAutofit/>
            </a:bodyPr>
            <a:lstStyle/>
            <a:p>
              <a:pPr lvl="0" algn="l" defTabSz="1066800">
                <a:lnSpc>
                  <a:spcPct val="90000"/>
                </a:lnSpc>
                <a:spcBef>
                  <a:spcPct val="0"/>
                </a:spcBef>
                <a:spcAft>
                  <a:spcPct val="35000"/>
                </a:spcAft>
              </a:pPr>
              <a:r>
                <a:rPr lang="en-US" sz="3000" b="1" kern="1200" dirty="0" err="1" smtClean="0"/>
                <a:t>Cửu</a:t>
              </a:r>
              <a:r>
                <a:rPr lang="en-US" sz="3000" b="1" kern="1200" dirty="0" smtClean="0"/>
                <a:t> </a:t>
              </a:r>
              <a:r>
                <a:rPr lang="en-US" sz="3000" b="1" kern="1200" dirty="0" err="1" smtClean="0"/>
                <a:t>Chân</a:t>
              </a:r>
              <a:endParaRPr lang="en-US" sz="3000" b="1" kern="1200" dirty="0"/>
            </a:p>
          </p:txBody>
        </p:sp>
      </p:grpSp>
      <p:grpSp>
        <p:nvGrpSpPr>
          <p:cNvPr id="32" name="Group 31"/>
          <p:cNvGrpSpPr/>
          <p:nvPr/>
        </p:nvGrpSpPr>
        <p:grpSpPr>
          <a:xfrm>
            <a:off x="5191996" y="984227"/>
            <a:ext cx="2082710" cy="1770594"/>
            <a:chOff x="1237" y="869776"/>
            <a:chExt cx="1319377" cy="1319377"/>
          </a:xfrm>
          <a:solidFill>
            <a:srgbClr val="00FF00"/>
          </a:solidFill>
        </p:grpSpPr>
        <p:sp>
          <p:nvSpPr>
            <p:cNvPr id="33" name="Oval 32"/>
            <p:cNvSpPr/>
            <p:nvPr/>
          </p:nvSpPr>
          <p:spPr>
            <a:xfrm>
              <a:off x="1237" y="869776"/>
              <a:ext cx="1319377" cy="1319377"/>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Oval 6"/>
            <p:cNvSpPr txBox="1"/>
            <p:nvPr/>
          </p:nvSpPr>
          <p:spPr>
            <a:xfrm>
              <a:off x="194455" y="1062994"/>
              <a:ext cx="932941" cy="93294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3000" b="1" dirty="0" err="1" smtClean="0"/>
                <a:t>Nơi</a:t>
              </a:r>
              <a:r>
                <a:rPr lang="en-US" sz="3000" b="1" dirty="0" smtClean="0"/>
                <a:t> </a:t>
              </a:r>
              <a:r>
                <a:rPr lang="en-US" sz="3000" b="1" dirty="0" err="1" smtClean="0"/>
                <a:t>khởi</a:t>
              </a:r>
              <a:r>
                <a:rPr lang="en-US" sz="3000" b="1" dirty="0" smtClean="0"/>
                <a:t> </a:t>
              </a:r>
              <a:r>
                <a:rPr lang="en-US" sz="3000" b="1" dirty="0" err="1" smtClean="0"/>
                <a:t>nghĩa</a:t>
              </a:r>
              <a:endParaRPr lang="en-US" sz="3000" b="1" kern="1200" dirty="0"/>
            </a:p>
          </p:txBody>
        </p:sp>
      </p:grpSp>
      <p:grpSp>
        <p:nvGrpSpPr>
          <p:cNvPr id="35" name="Group 34"/>
          <p:cNvGrpSpPr/>
          <p:nvPr/>
        </p:nvGrpSpPr>
        <p:grpSpPr>
          <a:xfrm>
            <a:off x="9960268" y="2303826"/>
            <a:ext cx="1979066" cy="1320037"/>
            <a:chOff x="1056739" y="1397527"/>
            <a:chExt cx="1979066" cy="1320037"/>
          </a:xfrm>
          <a:solidFill>
            <a:srgbClr val="FFFF00"/>
          </a:solidFill>
        </p:grpSpPr>
        <p:sp>
          <p:nvSpPr>
            <p:cNvPr id="36" name="Rectangle 35"/>
            <p:cNvSpPr/>
            <p:nvPr/>
          </p:nvSpPr>
          <p:spPr>
            <a:xfrm>
              <a:off x="1056739" y="1397527"/>
              <a:ext cx="1979066" cy="1320037"/>
            </a:xfrm>
            <a:prstGeom prst="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7" name="TextBox 36"/>
            <p:cNvSpPr txBox="1"/>
            <p:nvPr/>
          </p:nvSpPr>
          <p:spPr>
            <a:xfrm>
              <a:off x="1373389" y="1397527"/>
              <a:ext cx="1662415" cy="13200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70688" rIns="170688" bIns="170688" numCol="1" spcCol="1270" anchor="ctr" anchorCtr="0">
              <a:noAutofit/>
            </a:bodyPr>
            <a:lstStyle/>
            <a:p>
              <a:pPr lvl="0" algn="ctr" defTabSz="1066800">
                <a:lnSpc>
                  <a:spcPct val="90000"/>
                </a:lnSpc>
                <a:spcBef>
                  <a:spcPct val="0"/>
                </a:spcBef>
                <a:spcAft>
                  <a:spcPct val="35000"/>
                </a:spcAft>
              </a:pPr>
              <a:r>
                <a:rPr lang="en-US" sz="4500" b="1" kern="1200" dirty="0" smtClean="0">
                  <a:solidFill>
                    <a:srgbClr val="FF0000"/>
                  </a:solidFill>
                </a:rPr>
                <a:t>248</a:t>
              </a:r>
              <a:endParaRPr lang="en-US" sz="4500" b="1" kern="1200" dirty="0">
                <a:solidFill>
                  <a:srgbClr val="FF0000"/>
                </a:solidFill>
              </a:endParaRPr>
            </a:p>
          </p:txBody>
        </p:sp>
      </p:grpSp>
      <p:grpSp>
        <p:nvGrpSpPr>
          <p:cNvPr id="38" name="Group 37"/>
          <p:cNvGrpSpPr/>
          <p:nvPr/>
        </p:nvGrpSpPr>
        <p:grpSpPr>
          <a:xfrm>
            <a:off x="8810821" y="903375"/>
            <a:ext cx="2082710" cy="1770594"/>
            <a:chOff x="1237" y="869776"/>
            <a:chExt cx="1319377" cy="1319377"/>
          </a:xfrm>
          <a:solidFill>
            <a:srgbClr val="CCFF33"/>
          </a:solidFill>
        </p:grpSpPr>
        <p:sp>
          <p:nvSpPr>
            <p:cNvPr id="39" name="Oval 38"/>
            <p:cNvSpPr/>
            <p:nvPr/>
          </p:nvSpPr>
          <p:spPr>
            <a:xfrm>
              <a:off x="1237" y="869776"/>
              <a:ext cx="1319377" cy="1319377"/>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Oval 6"/>
            <p:cNvSpPr txBox="1"/>
            <p:nvPr/>
          </p:nvSpPr>
          <p:spPr>
            <a:xfrm>
              <a:off x="194455" y="1062994"/>
              <a:ext cx="932941" cy="93294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3000" b="1" kern="1200" dirty="0" err="1" smtClean="0"/>
                <a:t>Năm</a:t>
              </a:r>
              <a:r>
                <a:rPr lang="en-US" sz="3000" b="1" kern="1200" dirty="0" smtClean="0"/>
                <a:t> </a:t>
              </a:r>
              <a:r>
                <a:rPr lang="en-US" sz="3000" b="1" kern="1200" dirty="0" err="1" smtClean="0"/>
                <a:t>khởi</a:t>
              </a:r>
              <a:r>
                <a:rPr lang="en-US" sz="3000" b="1" kern="1200" dirty="0" smtClean="0"/>
                <a:t> </a:t>
              </a:r>
              <a:r>
                <a:rPr lang="en-US" sz="3000" b="1" kern="1200" dirty="0" err="1" smtClean="0"/>
                <a:t>nghĩa</a:t>
              </a:r>
              <a:endParaRPr lang="en-US" sz="3000" b="1" kern="1200" dirty="0"/>
            </a:p>
          </p:txBody>
        </p:sp>
      </p:grpSp>
    </p:spTree>
    <p:extLst>
      <p:ext uri="{BB962C8B-B14F-4D97-AF65-F5344CB8AC3E}">
        <p14:creationId xmlns:p14="http://schemas.microsoft.com/office/powerpoint/2010/main" val="3835441201"/>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circle(in)">
                                      <p:cBhvr>
                                        <p:cTn id="17" dur="2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circle(in)">
                                      <p:cBhvr>
                                        <p:cTn id="22" dur="20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heckerboard(across)">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circle(in)">
                                      <p:cBhvr>
                                        <p:cTn id="37" dur="20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circle(in)">
                                      <p:cBhvr>
                                        <p:cTn id="42" dur="20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amond(in)">
                                      <p:cBhvr>
                                        <p:cTn id="47" dur="2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circle(in)">
                                      <p:cBhvr>
                                        <p:cTn id="5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TotalTime>
  <Words>530</Words>
  <Application>Microsoft Office PowerPoint</Application>
  <PresentationFormat>Widescreen</PresentationFormat>
  <Paragraphs>139</Paragraphs>
  <Slides>19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Calibri Light</vt:lpstr>
      <vt:lpstr>Open Sans</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Admin</cp:lastModifiedBy>
  <cp:revision>673</cp:revision>
  <dcterms:created xsi:type="dcterms:W3CDTF">2020-12-14T06:54:00Z</dcterms:created>
  <dcterms:modified xsi:type="dcterms:W3CDTF">2023-04-03T13:43:21Z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1033-11.2.0.9906</vt:lpwstr>
  </property>
</Properties>
</file>